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0"/>
    <p:sldMasterId id="2147483677" r:id="rId11"/>
    <p:sldMasterId id="2147483650" r:id="rId12"/>
    <p:sldMasterId id="2147483662" r:id="rId13"/>
  </p:sldMasterIdLst>
  <p:notesMasterIdLst>
    <p:notesMasterId r:id="rId47"/>
  </p:notesMasterIdLst>
  <p:sldIdLst>
    <p:sldId id="276" r:id="rId14"/>
    <p:sldId id="279" r:id="rId15"/>
    <p:sldId id="281" r:id="rId16"/>
    <p:sldId id="265" r:id="rId17"/>
    <p:sldId id="260" r:id="rId18"/>
    <p:sldId id="261" r:id="rId19"/>
    <p:sldId id="262" r:id="rId20"/>
    <p:sldId id="263" r:id="rId21"/>
    <p:sldId id="288" r:id="rId22"/>
    <p:sldId id="264" r:id="rId23"/>
    <p:sldId id="269" r:id="rId24"/>
    <p:sldId id="287" r:id="rId25"/>
    <p:sldId id="289" r:id="rId26"/>
    <p:sldId id="294" r:id="rId27"/>
    <p:sldId id="290" r:id="rId28"/>
    <p:sldId id="291" r:id="rId29"/>
    <p:sldId id="292" r:id="rId30"/>
    <p:sldId id="293" r:id="rId31"/>
    <p:sldId id="286" r:id="rId32"/>
    <p:sldId id="295" r:id="rId33"/>
    <p:sldId id="296" r:id="rId34"/>
    <p:sldId id="298" r:id="rId35"/>
    <p:sldId id="299" r:id="rId36"/>
    <p:sldId id="300" r:id="rId37"/>
    <p:sldId id="285" r:id="rId38"/>
    <p:sldId id="301" r:id="rId39"/>
    <p:sldId id="302" r:id="rId40"/>
    <p:sldId id="303" r:id="rId41"/>
    <p:sldId id="304" r:id="rId42"/>
    <p:sldId id="305" r:id="rId43"/>
    <p:sldId id="272" r:id="rId44"/>
    <p:sldId id="273" r:id="rId45"/>
    <p:sldId id="283" r:id="rId4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FA4"/>
    <a:srgbClr val="2D872D"/>
    <a:srgbClr val="6CB10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4" autoAdjust="0"/>
    <p:restoredTop sz="97164" autoAdjust="0"/>
  </p:normalViewPr>
  <p:slideViewPr>
    <p:cSldViewPr>
      <p:cViewPr varScale="1">
        <p:scale>
          <a:sx n="126" d="100"/>
          <a:sy n="126" d="100"/>
        </p:scale>
        <p:origin x="1188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0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354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4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0B4E4668-111B-4E5C-AF74-2E86C1D9160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8447794-053C-4366-A9AA-B8483F393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3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6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9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36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2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22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389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8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712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30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63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56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75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66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023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31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4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577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83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0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16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880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2462"/>
            <a:r>
              <a:rPr lang="en-US" dirty="0"/>
              <a:t>Insert project name, location, file no.</a:t>
            </a:r>
          </a:p>
          <a:p>
            <a:pPr defTabSz="952462"/>
            <a:r>
              <a:rPr lang="en-US" dirty="0"/>
              <a:t>Depending on complexity, may need to be multiple slides;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97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Insert project name, location, file no.</a:t>
            </a:r>
          </a:p>
          <a:p>
            <a:r>
              <a:rPr lang="en-US" dirty="0"/>
              <a:t>List the next meeting info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839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Insert project name, location, file no.</a:t>
            </a:r>
          </a:p>
          <a:p>
            <a:r>
              <a:rPr lang="en-US" dirty="0"/>
              <a:t>Provide</a:t>
            </a:r>
            <a:r>
              <a:rPr lang="en-US" baseline="0" dirty="0"/>
              <a:t> contact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213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4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44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4982" indent="-174982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0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11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91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47794-053C-4366-A9AA-B8483F393F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6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DF9D4FF-F1F0-4853-A8C2-9A95D6AB2F1D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092DB15-65BC-474E-BDBF-0CF62E926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88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4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88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9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1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1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83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8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1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23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52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5889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34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38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5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39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07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8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19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02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56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302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25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94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26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41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67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9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25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3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47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6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3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18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4810" y="0"/>
            <a:ext cx="9002991" cy="6781800"/>
          </a:xfrm>
          <a:prstGeom prst="rect">
            <a:avLst/>
          </a:prstGeom>
          <a:noFill/>
          <a:ln w="196850">
            <a:solidFill>
              <a:srgbClr val="034D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rgbClr val="034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The photo depicts a highway alongside the text &quot;MassDOT: Massachusetts Department of Transportation Highway Division&quot;. \\mhd-fsp-bos-v01\urd$\robertsc\Desktop\Presentations\MassDOT_Highway_Logo.jpg" title="The MassDOT Highway Division 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01" y="304801"/>
            <a:ext cx="5436401" cy="122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27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76" r:id="rId3"/>
    <p:sldLayoutId id="214748367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F5286-3955-4E3F-BC7E-16D15F166F02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C2EB0-B48C-43A9-A5B7-10D7EE729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FFCB2-B933-415B-A5E2-D4062AC1A7D3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A221E-EC6E-4B90-9857-9A9F438FEC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4810" y="0"/>
            <a:ext cx="9002991" cy="6781800"/>
          </a:xfrm>
          <a:prstGeom prst="rect">
            <a:avLst/>
          </a:prstGeom>
          <a:noFill/>
          <a:ln w="196850">
            <a:solidFill>
              <a:srgbClr val="74B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The photo depicts a highway alongside the text &quot;MassDOT: Massachusetts Department of Transportation Highway Division&quot;. \\mhd-fsp-bos-v01\urd$\robertsc\Desktop\Presentations\MassDOT_Highway_Logo.jpg" title=" The MassDOT Highway Division Logo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565"/>
            <a:ext cx="3099136" cy="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51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BBF7D-0D0E-4E8D-AE22-3226440037A4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FA93A-F1C5-4C86-BDDD-64DA575653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4810" y="0"/>
            <a:ext cx="9002991" cy="6781800"/>
          </a:xfrm>
          <a:prstGeom prst="rect">
            <a:avLst/>
          </a:prstGeom>
          <a:noFill/>
          <a:ln w="196850">
            <a:solidFill>
              <a:srgbClr val="034D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The photo depicts a highway alongside the text &quot;MassDOT: Massachusetts Department of Transportation Highway Division&quot;.  \\mhd-fsp-bos-v01\urd$\robertsc\Desktop\Presentations\MassDOT_Highway_Logo.jpg" title="MassDOT Highway Division Logo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8565"/>
            <a:ext cx="3099136" cy="69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3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9.png"/><Relationship Id="rId1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9.wdp"/><Relationship Id="rId18" Type="http://schemas.microsoft.com/office/2007/relationships/hdphoto" Target="../media/hdphoto14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10" Type="http://schemas.microsoft.com/office/2007/relationships/hdphoto" Target="../media/hdphoto12.wdp"/><Relationship Id="rId19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18" Type="http://schemas.microsoft.com/office/2007/relationships/hdphoto" Target="../media/hdphoto15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6" Type="http://schemas.microsoft.com/office/2007/relationships/hdphoto" Target="../media/hdphoto14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5" Type="http://schemas.openxmlformats.org/officeDocument/2006/relationships/image" Target="../media/image26.png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9.wdp"/><Relationship Id="rId18" Type="http://schemas.microsoft.com/office/2007/relationships/hdphoto" Target="../media/hdphoto16.wdp"/><Relationship Id="rId26" Type="http://schemas.microsoft.com/office/2007/relationships/hdphoto" Target="../media/hdphoto18.wdp"/><Relationship Id="rId3" Type="http://schemas.openxmlformats.org/officeDocument/2006/relationships/image" Target="../media/image27.png"/><Relationship Id="rId21" Type="http://schemas.openxmlformats.org/officeDocument/2006/relationships/image" Target="../media/image2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8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6" Type="http://schemas.microsoft.com/office/2007/relationships/hdphoto" Target="../media/hdphoto13.wdp"/><Relationship Id="rId20" Type="http://schemas.microsoft.com/office/2007/relationships/hdphoto" Target="../media/hdphoto11.wdp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24" Type="http://schemas.microsoft.com/office/2007/relationships/hdphoto" Target="../media/hdphoto14.wdp"/><Relationship Id="rId5" Type="http://schemas.openxmlformats.org/officeDocument/2006/relationships/image" Target="../media/image12.png"/><Relationship Id="rId15" Type="http://schemas.openxmlformats.org/officeDocument/2006/relationships/image" Target="../media/image25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1.png"/><Relationship Id="rId4" Type="http://schemas.microsoft.com/office/2007/relationships/hdphoto" Target="../media/hdphoto15.wdp"/><Relationship Id="rId9" Type="http://schemas.openxmlformats.org/officeDocument/2006/relationships/image" Target="../media/image14.png"/><Relationship Id="rId14" Type="http://schemas.openxmlformats.org/officeDocument/2006/relationships/image" Target="../media/image24.png"/><Relationship Id="rId22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19.wdp"/><Relationship Id="rId1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microsoft.com/office/2007/relationships/hdphoto" Target="../media/hdphoto9.wdp"/><Relationship Id="rId5" Type="http://schemas.openxmlformats.org/officeDocument/2006/relationships/image" Target="../media/image13.png"/><Relationship Id="rId1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microsoft.com/office/2007/relationships/hdphoto" Target="../media/hdphoto21.wdp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37.png"/><Relationship Id="rId17" Type="http://schemas.microsoft.com/office/2007/relationships/hdphoto" Target="../media/hdphoto23.wdp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5" Type="http://schemas.microsoft.com/office/2007/relationships/hdphoto" Target="../media/hdphoto22.wdp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microsoft.com/office/2007/relationships/hdphoto" Target="../media/hdphoto11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microsoft.com/office/2007/relationships/hdphoto" Target="../media/hdphoto25.wdp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47.png"/><Relationship Id="rId10" Type="http://schemas.microsoft.com/office/2007/relationships/hdphoto" Target="../media/hdphoto25.wdp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21.png"/><Relationship Id="rId18" Type="http://schemas.microsoft.com/office/2007/relationships/hdphoto" Target="../media/hdphoto16.wdp"/><Relationship Id="rId3" Type="http://schemas.openxmlformats.org/officeDocument/2006/relationships/image" Target="../media/image12.png"/><Relationship Id="rId21" Type="http://schemas.openxmlformats.org/officeDocument/2006/relationships/image" Target="../media/image48.png"/><Relationship Id="rId7" Type="http://schemas.openxmlformats.org/officeDocument/2006/relationships/image" Target="../media/image44.png"/><Relationship Id="rId12" Type="http://schemas.openxmlformats.org/officeDocument/2006/relationships/image" Target="../media/image15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3.png"/><Relationship Id="rId20" Type="http://schemas.microsoft.com/office/2007/relationships/hdphoto" Target="../media/hdphoto23.wdp"/><Relationship Id="rId1" Type="http://schemas.openxmlformats.org/officeDocument/2006/relationships/slideLayout" Target="../slideLayouts/slideLayout31.xml"/><Relationship Id="rId6" Type="http://schemas.microsoft.com/office/2007/relationships/hdphoto" Target="../media/hdphoto8.wdp"/><Relationship Id="rId11" Type="http://schemas.openxmlformats.org/officeDocument/2006/relationships/image" Target="../media/image14.png"/><Relationship Id="rId5" Type="http://schemas.openxmlformats.org/officeDocument/2006/relationships/image" Target="../media/image13.png"/><Relationship Id="rId15" Type="http://schemas.openxmlformats.org/officeDocument/2006/relationships/image" Target="../media/image47.png"/><Relationship Id="rId10" Type="http://schemas.microsoft.com/office/2007/relationships/hdphoto" Target="../media/hdphoto25.wdp"/><Relationship Id="rId19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45.png"/><Relationship Id="rId14" Type="http://schemas.microsoft.com/office/2007/relationships/hdphoto" Target="../media/hdphoto11.wdp"/><Relationship Id="rId22" Type="http://schemas.microsoft.com/office/2007/relationships/hdphoto" Target="../media/hdphoto26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elcome!" title="Welcome!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Welcome!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</a:rPr>
              <a:t>North End Boulevard (Route 1A) Reconstruction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Eras Demi ITC" panose="020B0805030504020804" pitchFamily="34" charset="0"/>
              </a:rPr>
              <a:t>Salisbury, MA | 607710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143000" y="4648200"/>
            <a:ext cx="7086600" cy="190500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19 | 6:30 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903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752600"/>
            <a:ext cx="8382000" cy="47244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Analyze Drainage System, Improve Drainage Runoff Control, Reduce Flooding</a:t>
            </a:r>
          </a:p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Safety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Intersection Safety</a:t>
            </a:r>
          </a:p>
          <a:p>
            <a:r>
              <a:rPr lang="en-US" sz="2000" dirty="0">
                <a:solidFill>
                  <a:srgbClr val="205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Roadway Safety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Overall Roadway Safety.</a:t>
            </a:r>
          </a:p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Pedestrian Accommodation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Pedestrian Accommodations.</a:t>
            </a:r>
            <a:endParaRPr lang="en-US" sz="2000" dirty="0">
              <a:solidFill>
                <a:srgbClr val="034D9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Bike Accommodation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Improve Bicyclist Accommodations.</a:t>
            </a:r>
          </a:p>
          <a:p>
            <a:r>
              <a:rPr lang="en-US" sz="2000" dirty="0">
                <a:solidFill>
                  <a:srgbClr val="205F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Right-of-Way Impacts</a:t>
            </a:r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Goals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2400"/>
            <a:ext cx="4038600" cy="685800"/>
          </a:xfrm>
        </p:spPr>
        <p:txBody>
          <a:bodyPr/>
          <a:lstStyle/>
          <a:p>
            <a:pPr marL="0" indent="0" algn="r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0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391400" cy="35052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</p:spTree>
    <p:extLst>
      <p:ext uri="{BB962C8B-B14F-4D97-AF65-F5344CB8AC3E}">
        <p14:creationId xmlns:p14="http://schemas.microsoft.com/office/powerpoint/2010/main" val="208916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3E672-21D9-4488-A8C1-CDB617C6E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 t="55904" r="26203" b="14008"/>
          <a:stretch/>
        </p:blipFill>
        <p:spPr>
          <a:xfrm>
            <a:off x="381001" y="2590800"/>
            <a:ext cx="854964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27D655-D54E-4818-96F3-03B8B04B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92952" l="1656" r="96866">
                        <a14:foregroundMark x1="10704" y1="8664" x2="5441" y2="61233"/>
                        <a14:foregroundMark x1="5441" y1="61233" x2="6564" y2="73715"/>
                        <a14:foregroundMark x1="6564" y1="73715" x2="9344" y2="82966"/>
                        <a14:foregroundMark x1="9344" y1="82966" x2="14548" y2="91043"/>
                        <a14:foregroundMark x1="14548" y1="91043" x2="24246" y2="93098"/>
                        <a14:foregroundMark x1="24246" y1="93098" x2="75458" y2="83700"/>
                        <a14:foregroundMark x1="75458" y1="83700" x2="79775" y2="78855"/>
                        <a14:foregroundMark x1="79775" y1="78855" x2="83383" y2="66960"/>
                        <a14:foregroundMark x1="83383" y1="66960" x2="82318" y2="46109"/>
                        <a14:foregroundMark x1="82318" y1="46109" x2="76523" y2="29809"/>
                        <a14:foregroundMark x1="76523" y1="29809" x2="68244" y2="19824"/>
                        <a14:foregroundMark x1="68244" y1="19824" x2="36546" y2="16593"/>
                        <a14:foregroundMark x1="36546" y1="16593" x2="27912" y2="20558"/>
                        <a14:foregroundMark x1="27912" y1="20558" x2="24009" y2="26725"/>
                        <a14:foregroundMark x1="24009" y1="26725" x2="27676" y2="36564"/>
                        <a14:foregroundMark x1="48814" y1="50670" x2="73448" y2="67107"/>
                        <a14:foregroundMark x1="27676" y1="36564" x2="46869" y2="49372"/>
                        <a14:foregroundMark x1="73448" y1="67107" x2="66824" y2="71219"/>
                        <a14:foregroundMark x1="66824" y1="71219" x2="19692" y2="66667"/>
                        <a14:foregroundMark x1="19692" y1="66667" x2="20166" y2="61674"/>
                        <a14:foregroundMark x1="87936" y1="29662" x2="85038" y2="20117"/>
                        <a14:foregroundMark x1="85038" y1="20117" x2="70668" y2="587"/>
                        <a14:foregroundMark x1="70668" y1="587" x2="11532" y2="13069"/>
                        <a14:foregroundMark x1="11532" y1="13069" x2="7510" y2="17181"/>
                        <a14:foregroundMark x1="7510" y1="17181" x2="1656" y2="89721"/>
                        <a14:foregroundMark x1="1656" y1="89721" x2="1715" y2="91630"/>
                        <a14:foregroundMark x1="85393" y1="88399" x2="89829" y2="85903"/>
                        <a14:foregroundMark x1="89829" y1="85903" x2="96511" y2="73715"/>
                        <a14:foregroundMark x1="96511" y1="73715" x2="97989" y2="56094"/>
                        <a14:foregroundMark x1="97989" y1="56094" x2="94205" y2="52276"/>
                        <a14:foregroundMark x1="94205" y1="52276" x2="92253" y2="41703"/>
                        <a14:foregroundMark x1="92253" y1="41703" x2="95860" y2="21145"/>
                        <a14:foregroundMark x1="95860" y1="21145" x2="89651" y2="12335"/>
                        <a14:foregroundMark x1="89651" y1="12335" x2="83974" y2="12188"/>
                        <a14:foregroundMark x1="83974" y1="12188" x2="82436" y2="2937"/>
                        <a14:foregroundMark x1="82436" y1="2937" x2="81017" y2="147"/>
                        <a14:foregroundMark x1="96334" y1="9985" x2="99941" y2="75624"/>
                        <a14:foregroundMark x1="99941" y1="75624" x2="84920" y2="71512"/>
                        <a14:foregroundMark x1="84920" y1="71512" x2="85334" y2="60499"/>
                        <a14:foregroundMark x1="85334" y1="60499" x2="90775" y2="65786"/>
                        <a14:foregroundMark x1="90775" y1="65786" x2="93495" y2="92952"/>
                        <a14:foregroundMark x1="93495" y1="92952" x2="96866" y2="91043"/>
                        <a14:foregroundMark x1="59451" y1="47775" x2="60142" y2="47724"/>
                        <a14:foregroundMark x1="56180" y1="48018" x2="58849" y2="47820"/>
                        <a14:foregroundMark x1="60142" y1="47724" x2="59728" y2="42291"/>
                        <a14:foregroundMark x1="55529" y1="49780" x2="55293" y2="53744"/>
                        <a14:foregroundMark x1="56951" y1="54376" x2="57126" y2="54479"/>
                        <a14:foregroundMark x1="57244" y1="50073" x2="61206" y2="52717"/>
                        <a14:foregroundMark x1="61206" y1="52717" x2="61206" y2="52423"/>
                        <a14:foregroundMark x1="57008" y1="49486" x2="58368" y2="51542"/>
                        <a14:foregroundMark x1="47368" y1="48752" x2="52632" y2="45081"/>
                        <a14:foregroundMark x1="52632" y1="45081" x2="46600" y2="49780"/>
                        <a14:foregroundMark x1="46600" y1="49780" x2="60260" y2="49780"/>
                        <a14:foregroundMark x1="60260" y1="49780" x2="52986" y2="51836"/>
                        <a14:foregroundMark x1="52986" y1="51836" x2="52750" y2="47283"/>
                      </a14:backgroundRemoval>
                    </a14:imgEffect>
                  </a14:imgLayer>
                </a14:imgProps>
              </a:ext>
            </a:extLst>
          </a:blip>
          <a:srcRect r="10415"/>
          <a:stretch/>
        </p:blipFill>
        <p:spPr>
          <a:xfrm>
            <a:off x="152401" y="2590800"/>
            <a:ext cx="883919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F4A656-45F6-4E56-AFE8-B367040F3C0F}"/>
              </a:ext>
            </a:extLst>
          </p:cNvPr>
          <p:cNvGrpSpPr/>
          <p:nvPr/>
        </p:nvGrpSpPr>
        <p:grpSpPr>
          <a:xfrm>
            <a:off x="152400" y="2590800"/>
            <a:ext cx="8839200" cy="4114800"/>
            <a:chOff x="-13014" y="995206"/>
            <a:chExt cx="10947907" cy="49174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899DFC-4EF4-462F-BC55-91B3991E3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" b="92952" l="1656" r="96866">
                          <a14:foregroundMark x1="10704" y1="8664" x2="5441" y2="61233"/>
                          <a14:foregroundMark x1="5441" y1="61233" x2="6564" y2="73715"/>
                          <a14:foregroundMark x1="6564" y1="73715" x2="9344" y2="82966"/>
                          <a14:foregroundMark x1="9344" y1="82966" x2="14548" y2="91043"/>
                          <a14:foregroundMark x1="14548" y1="91043" x2="24246" y2="93098"/>
                          <a14:foregroundMark x1="24246" y1="93098" x2="75458" y2="83700"/>
                          <a14:foregroundMark x1="75458" y1="83700" x2="79775" y2="78855"/>
                          <a14:foregroundMark x1="79775" y1="78855" x2="83383" y2="66960"/>
                          <a14:foregroundMark x1="83383" y1="66960" x2="82318" y2="46109"/>
                          <a14:foregroundMark x1="82318" y1="46109" x2="76523" y2="29809"/>
                          <a14:foregroundMark x1="76523" y1="29809" x2="68244" y2="19824"/>
                          <a14:foregroundMark x1="68244" y1="19824" x2="36546" y2="16593"/>
                          <a14:foregroundMark x1="36546" y1="16593" x2="27912" y2="20558"/>
                          <a14:foregroundMark x1="27912" y1="20558" x2="24009" y2="26725"/>
                          <a14:foregroundMark x1="24009" y1="26725" x2="27676" y2="36564"/>
                          <a14:foregroundMark x1="48814" y1="50670" x2="73448" y2="67107"/>
                          <a14:foregroundMark x1="27676" y1="36564" x2="46869" y2="49372"/>
                          <a14:foregroundMark x1="73448" y1="67107" x2="66824" y2="71219"/>
                          <a14:foregroundMark x1="66824" y1="71219" x2="19692" y2="66667"/>
                          <a14:foregroundMark x1="19692" y1="66667" x2="20166" y2="61674"/>
                          <a14:foregroundMark x1="87936" y1="29662" x2="85038" y2="20117"/>
                          <a14:foregroundMark x1="85038" y1="20117" x2="70668" y2="587"/>
                          <a14:foregroundMark x1="70668" y1="587" x2="11532" y2="13069"/>
                          <a14:foregroundMark x1="11532" y1="13069" x2="7510" y2="17181"/>
                          <a14:foregroundMark x1="7510" y1="17181" x2="1656" y2="89721"/>
                          <a14:foregroundMark x1="1656" y1="89721" x2="1715" y2="91630"/>
                          <a14:foregroundMark x1="85393" y1="88399" x2="89829" y2="85903"/>
                          <a14:foregroundMark x1="89829" y1="85903" x2="96511" y2="73715"/>
                          <a14:foregroundMark x1="96511" y1="73715" x2="97989" y2="56094"/>
                          <a14:foregroundMark x1="97989" y1="56094" x2="94205" y2="52276"/>
                          <a14:foregroundMark x1="94205" y1="52276" x2="92253" y2="41703"/>
                          <a14:foregroundMark x1="92253" y1="41703" x2="95860" y2="21145"/>
                          <a14:foregroundMark x1="95860" y1="21145" x2="89651" y2="12335"/>
                          <a14:foregroundMark x1="89651" y1="12335" x2="83974" y2="12188"/>
                          <a14:foregroundMark x1="83974" y1="12188" x2="82436" y2="2937"/>
                          <a14:foregroundMark x1="82436" y1="2937" x2="81017" y2="147"/>
                          <a14:foregroundMark x1="96334" y1="9985" x2="99941" y2="75624"/>
                          <a14:foregroundMark x1="99941" y1="75624" x2="84920" y2="71512"/>
                          <a14:foregroundMark x1="84920" y1="71512" x2="85334" y2="60499"/>
                          <a14:foregroundMark x1="85334" y1="60499" x2="90775" y2="65786"/>
                          <a14:foregroundMark x1="90775" y1="65786" x2="93495" y2="92952"/>
                          <a14:foregroundMark x1="93495" y1="92952" x2="96866" y2="91043"/>
                          <a14:foregroundMark x1="59451" y1="47775" x2="60142" y2="47724"/>
                          <a14:foregroundMark x1="56180" y1="48018" x2="58849" y2="47820"/>
                          <a14:foregroundMark x1="60142" y1="47724" x2="59728" y2="42291"/>
                          <a14:foregroundMark x1="55529" y1="49780" x2="55293" y2="53744"/>
                          <a14:foregroundMark x1="56951" y1="54376" x2="57126" y2="54479"/>
                          <a14:foregroundMark x1="57244" y1="50073" x2="61206" y2="52717"/>
                          <a14:foregroundMark x1="61206" y1="52717" x2="61206" y2="52423"/>
                          <a14:foregroundMark x1="57008" y1="49486" x2="58368" y2="51542"/>
                          <a14:backgroundMark x1="47546" y1="50367" x2="47546" y2="50367"/>
                          <a14:backgroundMark x1="47782" y1="49780" x2="47960" y2="50367"/>
                          <a14:backgroundMark x1="47901" y1="49339" x2="47723" y2="51395"/>
                          <a14:backgroundMark x1="46895" y1="50220" x2="47309" y2="51542"/>
                          <a14:backgroundMark x1="46895" y1="49486" x2="46895" y2="49486"/>
                          <a14:backgroundMark x1="46718" y1="49927" x2="46718" y2="49927"/>
                          <a14:backgroundMark x1="53933" y1="48458" x2="53873" y2="48752"/>
                          <a14:backgroundMark x1="53459" y1="49780" x2="54169" y2="49780"/>
                        </a14:backgroundRemoval>
                      </a14:imgEffect>
                    </a14:imgLayer>
                  </a14:imgProps>
                </a:ext>
              </a:extLst>
            </a:blip>
            <a:srcRect r="10296"/>
            <a:stretch/>
          </p:blipFill>
          <p:spPr>
            <a:xfrm>
              <a:off x="-1767" y="995206"/>
              <a:ext cx="10936660" cy="4909966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9B7632-0184-49D2-9E8F-85CF656042D3}"/>
                </a:ext>
              </a:extLst>
            </p:cNvPr>
            <p:cNvSpPr/>
            <p:nvPr/>
          </p:nvSpPr>
          <p:spPr>
            <a:xfrm>
              <a:off x="-13014" y="3342040"/>
              <a:ext cx="8894049" cy="2562410"/>
            </a:xfrm>
            <a:custGeom>
              <a:avLst/>
              <a:gdLst>
                <a:gd name="connsiteX0" fmla="*/ 5747657 w 7626698"/>
                <a:gd name="connsiteY0" fmla="*/ 0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47657 w 7626698"/>
                <a:gd name="connsiteY4" fmla="*/ 0 h 2622620"/>
                <a:gd name="connsiteX0" fmla="*/ 5756578 w 7626698"/>
                <a:gd name="connsiteY0" fmla="*/ 57986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56578 w 7626698"/>
                <a:gd name="connsiteY4" fmla="*/ 57986 h 2622620"/>
                <a:gd name="connsiteX0" fmla="*/ 5756578 w 7626698"/>
                <a:gd name="connsiteY0" fmla="*/ 17842 h 2582476"/>
                <a:gd name="connsiteX1" fmla="*/ 7626698 w 7626698"/>
                <a:gd name="connsiteY1" fmla="*/ 2572428 h 2582476"/>
                <a:gd name="connsiteX2" fmla="*/ 0 w 7626698"/>
                <a:gd name="connsiteY2" fmla="*/ 2582476 h 2582476"/>
                <a:gd name="connsiteX3" fmla="*/ 5583599 w 7626698"/>
                <a:gd name="connsiteY3" fmla="*/ 0 h 2582476"/>
                <a:gd name="connsiteX4" fmla="*/ 5756578 w 7626698"/>
                <a:gd name="connsiteY4" fmla="*/ 17842 h 2582476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583599 w 7626698"/>
                <a:gd name="connsiteY3" fmla="*/ 17841 h 2600317"/>
                <a:gd name="connsiteX4" fmla="*/ 5743197 w 7626698"/>
                <a:gd name="connsiteY4" fmla="*/ 0 h 2600317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614822 w 7626698"/>
                <a:gd name="connsiteY3" fmla="*/ 4460 h 2600317"/>
                <a:gd name="connsiteX4" fmla="*/ 5743197 w 7626698"/>
                <a:gd name="connsiteY4" fmla="*/ 0 h 2600317"/>
                <a:gd name="connsiteX0" fmla="*/ 5749482 w 7626698"/>
                <a:gd name="connsiteY0" fmla="*/ 8109 h 2595857"/>
                <a:gd name="connsiteX1" fmla="*/ 7626698 w 7626698"/>
                <a:gd name="connsiteY1" fmla="*/ 2585809 h 2595857"/>
                <a:gd name="connsiteX2" fmla="*/ 0 w 7626698"/>
                <a:gd name="connsiteY2" fmla="*/ 2595857 h 2595857"/>
                <a:gd name="connsiteX3" fmla="*/ 5614822 w 7626698"/>
                <a:gd name="connsiteY3" fmla="*/ 0 h 2595857"/>
                <a:gd name="connsiteX4" fmla="*/ 5749482 w 7626698"/>
                <a:gd name="connsiteY4" fmla="*/ 8109 h 2595857"/>
                <a:gd name="connsiteX0" fmla="*/ 5749482 w 7648865"/>
                <a:gd name="connsiteY0" fmla="*/ 8109 h 2595857"/>
                <a:gd name="connsiteX1" fmla="*/ 7648865 w 7648865"/>
                <a:gd name="connsiteY1" fmla="*/ 2591351 h 2595857"/>
                <a:gd name="connsiteX2" fmla="*/ 0 w 7648865"/>
                <a:gd name="connsiteY2" fmla="*/ 2595857 h 2595857"/>
                <a:gd name="connsiteX3" fmla="*/ 5614822 w 7648865"/>
                <a:gd name="connsiteY3" fmla="*/ 0 h 2595857"/>
                <a:gd name="connsiteX4" fmla="*/ 5749482 w 7648865"/>
                <a:gd name="connsiteY4" fmla="*/ 8109 h 2595857"/>
                <a:gd name="connsiteX0" fmla="*/ 5749482 w 7648865"/>
                <a:gd name="connsiteY0" fmla="*/ 0 h 2587748"/>
                <a:gd name="connsiteX1" fmla="*/ 7648865 w 7648865"/>
                <a:gd name="connsiteY1" fmla="*/ 2583242 h 2587748"/>
                <a:gd name="connsiteX2" fmla="*/ 0 w 7648865"/>
                <a:gd name="connsiteY2" fmla="*/ 2587748 h 2587748"/>
                <a:gd name="connsiteX3" fmla="*/ 5531002 w 7648865"/>
                <a:gd name="connsiteY3" fmla="*/ 33801 h 2587748"/>
                <a:gd name="connsiteX4" fmla="*/ 5749482 w 7648865"/>
                <a:gd name="connsiteY4" fmla="*/ 0 h 2587748"/>
                <a:gd name="connsiteX0" fmla="*/ 5776152 w 7648865"/>
                <a:gd name="connsiteY0" fmla="*/ 489 h 2553947"/>
                <a:gd name="connsiteX1" fmla="*/ 7648865 w 7648865"/>
                <a:gd name="connsiteY1" fmla="*/ 2549441 h 2553947"/>
                <a:gd name="connsiteX2" fmla="*/ 0 w 7648865"/>
                <a:gd name="connsiteY2" fmla="*/ 2553947 h 2553947"/>
                <a:gd name="connsiteX3" fmla="*/ 5531002 w 7648865"/>
                <a:gd name="connsiteY3" fmla="*/ 0 h 2553947"/>
                <a:gd name="connsiteX4" fmla="*/ 5776152 w 7648865"/>
                <a:gd name="connsiteY4" fmla="*/ 489 h 2553947"/>
                <a:gd name="connsiteX0" fmla="*/ 5776152 w 7648865"/>
                <a:gd name="connsiteY0" fmla="*/ 0 h 2553458"/>
                <a:gd name="connsiteX1" fmla="*/ 7648865 w 7648865"/>
                <a:gd name="connsiteY1" fmla="*/ 2548952 h 2553458"/>
                <a:gd name="connsiteX2" fmla="*/ 0 w 7648865"/>
                <a:gd name="connsiteY2" fmla="*/ 2553458 h 2553458"/>
                <a:gd name="connsiteX3" fmla="*/ 5515762 w 7648865"/>
                <a:gd name="connsiteY3" fmla="*/ 14751 h 2553458"/>
                <a:gd name="connsiteX4" fmla="*/ 5776152 w 7648865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729407 w 7862510"/>
                <a:gd name="connsiteY3" fmla="*/ 14751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438850 w 7862510"/>
                <a:gd name="connsiteY3" fmla="*/ 125846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361938 w 7862510"/>
                <a:gd name="connsiteY3" fmla="*/ 160029 h 2553458"/>
                <a:gd name="connsiteX4" fmla="*/ 5989797 w 7862510"/>
                <a:gd name="connsiteY4" fmla="*/ 0 h 2553458"/>
                <a:gd name="connsiteX0" fmla="*/ 6092347 w 7862510"/>
                <a:gd name="connsiteY0" fmla="*/ 0 h 2408180"/>
                <a:gd name="connsiteX1" fmla="*/ 7862510 w 7862510"/>
                <a:gd name="connsiteY1" fmla="*/ 2403674 h 2408180"/>
                <a:gd name="connsiteX2" fmla="*/ 0 w 7862510"/>
                <a:gd name="connsiteY2" fmla="*/ 2408180 h 2408180"/>
                <a:gd name="connsiteX3" fmla="*/ 5361938 w 7862510"/>
                <a:gd name="connsiteY3" fmla="*/ 14751 h 2408180"/>
                <a:gd name="connsiteX4" fmla="*/ 6092347 w 7862510"/>
                <a:gd name="connsiteY4" fmla="*/ 0 h 2408180"/>
                <a:gd name="connsiteX0" fmla="*/ 6092347 w 8061292"/>
                <a:gd name="connsiteY0" fmla="*/ 0 h 2408180"/>
                <a:gd name="connsiteX1" fmla="*/ 8061292 w 8061292"/>
                <a:gd name="connsiteY1" fmla="*/ 2403674 h 2408180"/>
                <a:gd name="connsiteX2" fmla="*/ 0 w 8061292"/>
                <a:gd name="connsiteY2" fmla="*/ 2408180 h 2408180"/>
                <a:gd name="connsiteX3" fmla="*/ 5361938 w 8061292"/>
                <a:gd name="connsiteY3" fmla="*/ 14751 h 2408180"/>
                <a:gd name="connsiteX4" fmla="*/ 6092347 w 8061292"/>
                <a:gd name="connsiteY4" fmla="*/ 0 h 2408180"/>
                <a:gd name="connsiteX0" fmla="*/ 6211617 w 8061292"/>
                <a:gd name="connsiteY0" fmla="*/ 0 h 2428059"/>
                <a:gd name="connsiteX1" fmla="*/ 8061292 w 8061292"/>
                <a:gd name="connsiteY1" fmla="*/ 2423553 h 2428059"/>
                <a:gd name="connsiteX2" fmla="*/ 0 w 8061292"/>
                <a:gd name="connsiteY2" fmla="*/ 2428059 h 2428059"/>
                <a:gd name="connsiteX3" fmla="*/ 5361938 w 8061292"/>
                <a:gd name="connsiteY3" fmla="*/ 34630 h 2428059"/>
                <a:gd name="connsiteX4" fmla="*/ 6211617 w 8061292"/>
                <a:gd name="connsiteY4" fmla="*/ 0 h 2428059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361938 w 8061292"/>
                <a:gd name="connsiteY3" fmla="*/ 114143 h 2507572"/>
                <a:gd name="connsiteX4" fmla="*/ 6092347 w 8061292"/>
                <a:gd name="connsiteY4" fmla="*/ 0 h 2507572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92347 w 8061292"/>
                <a:gd name="connsiteY4" fmla="*/ 0 h 2507572"/>
                <a:gd name="connsiteX0" fmla="*/ 6079990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79990 w 8061292"/>
                <a:gd name="connsiteY4" fmla="*/ 0 h 2507572"/>
                <a:gd name="connsiteX0" fmla="*/ 6079990 w 8065410"/>
                <a:gd name="connsiteY0" fmla="*/ 0 h 2523661"/>
                <a:gd name="connsiteX1" fmla="*/ 8065410 w 8065410"/>
                <a:gd name="connsiteY1" fmla="*/ 2523661 h 2523661"/>
                <a:gd name="connsiteX2" fmla="*/ 0 w 8065410"/>
                <a:gd name="connsiteY2" fmla="*/ 2507572 h 2523661"/>
                <a:gd name="connsiteX3" fmla="*/ 5520964 w 8065410"/>
                <a:gd name="connsiteY3" fmla="*/ 24690 h 2523661"/>
                <a:gd name="connsiteX4" fmla="*/ 6079990 w 8065410"/>
                <a:gd name="connsiteY4" fmla="*/ 0 h 2523661"/>
                <a:gd name="connsiteX0" fmla="*/ 6079990 w 8065410"/>
                <a:gd name="connsiteY0" fmla="*/ 21674 h 2545335"/>
                <a:gd name="connsiteX1" fmla="*/ 8065410 w 8065410"/>
                <a:gd name="connsiteY1" fmla="*/ 2545335 h 2545335"/>
                <a:gd name="connsiteX2" fmla="*/ 0 w 8065410"/>
                <a:gd name="connsiteY2" fmla="*/ 2529246 h 2545335"/>
                <a:gd name="connsiteX3" fmla="*/ 5621419 w 8065410"/>
                <a:gd name="connsiteY3" fmla="*/ 0 h 2545335"/>
                <a:gd name="connsiteX4" fmla="*/ 6079990 w 8065410"/>
                <a:gd name="connsiteY4" fmla="*/ 21674 h 2545335"/>
                <a:gd name="connsiteX0" fmla="*/ 6046505 w 8065410"/>
                <a:gd name="connsiteY0" fmla="*/ 0 h 2564873"/>
                <a:gd name="connsiteX1" fmla="*/ 8065410 w 8065410"/>
                <a:gd name="connsiteY1" fmla="*/ 2564873 h 2564873"/>
                <a:gd name="connsiteX2" fmla="*/ 0 w 8065410"/>
                <a:gd name="connsiteY2" fmla="*/ 2548784 h 2564873"/>
                <a:gd name="connsiteX3" fmla="*/ 5621419 w 8065410"/>
                <a:gd name="connsiteY3" fmla="*/ 19538 h 2564873"/>
                <a:gd name="connsiteX4" fmla="*/ 6046505 w 8065410"/>
                <a:gd name="connsiteY4" fmla="*/ 0 h 2564873"/>
                <a:gd name="connsiteX0" fmla="*/ 6054232 w 8065410"/>
                <a:gd name="connsiteY0" fmla="*/ 0 h 2546843"/>
                <a:gd name="connsiteX1" fmla="*/ 8065410 w 8065410"/>
                <a:gd name="connsiteY1" fmla="*/ 2546843 h 2546843"/>
                <a:gd name="connsiteX2" fmla="*/ 0 w 8065410"/>
                <a:gd name="connsiteY2" fmla="*/ 2530754 h 2546843"/>
                <a:gd name="connsiteX3" fmla="*/ 5621419 w 8065410"/>
                <a:gd name="connsiteY3" fmla="*/ 1508 h 2546843"/>
                <a:gd name="connsiteX4" fmla="*/ 6054232 w 8065410"/>
                <a:gd name="connsiteY4" fmla="*/ 0 h 2546843"/>
                <a:gd name="connsiteX0" fmla="*/ 6051657 w 8065410"/>
                <a:gd name="connsiteY0" fmla="*/ 0 h 2554570"/>
                <a:gd name="connsiteX1" fmla="*/ 8065410 w 8065410"/>
                <a:gd name="connsiteY1" fmla="*/ 2554570 h 2554570"/>
                <a:gd name="connsiteX2" fmla="*/ 0 w 8065410"/>
                <a:gd name="connsiteY2" fmla="*/ 2538481 h 2554570"/>
                <a:gd name="connsiteX3" fmla="*/ 5621419 w 8065410"/>
                <a:gd name="connsiteY3" fmla="*/ 9235 h 2554570"/>
                <a:gd name="connsiteX4" fmla="*/ 6051657 w 8065410"/>
                <a:gd name="connsiteY4" fmla="*/ 0 h 2554570"/>
                <a:gd name="connsiteX0" fmla="*/ 6051657 w 8843077"/>
                <a:gd name="connsiteY0" fmla="*/ 0 h 2538481"/>
                <a:gd name="connsiteX1" fmla="*/ 8843077 w 8843077"/>
                <a:gd name="connsiteY1" fmla="*/ 2537479 h 2538481"/>
                <a:gd name="connsiteX2" fmla="*/ 0 w 8843077"/>
                <a:gd name="connsiteY2" fmla="*/ 2538481 h 2538481"/>
                <a:gd name="connsiteX3" fmla="*/ 5621419 w 8843077"/>
                <a:gd name="connsiteY3" fmla="*/ 9235 h 2538481"/>
                <a:gd name="connsiteX4" fmla="*/ 6051657 w 8843077"/>
                <a:gd name="connsiteY4" fmla="*/ 0 h 2538481"/>
                <a:gd name="connsiteX0" fmla="*/ 6649862 w 9441282"/>
                <a:gd name="connsiteY0" fmla="*/ 0 h 2564118"/>
                <a:gd name="connsiteX1" fmla="*/ 9441282 w 9441282"/>
                <a:gd name="connsiteY1" fmla="*/ 2537479 h 2564118"/>
                <a:gd name="connsiteX2" fmla="*/ 0 w 9441282"/>
                <a:gd name="connsiteY2" fmla="*/ 2564118 h 2564118"/>
                <a:gd name="connsiteX3" fmla="*/ 6219624 w 9441282"/>
                <a:gd name="connsiteY3" fmla="*/ 9235 h 2564118"/>
                <a:gd name="connsiteX4" fmla="*/ 6649862 w 9441282"/>
                <a:gd name="connsiteY4" fmla="*/ 0 h 2564118"/>
                <a:gd name="connsiteX0" fmla="*/ 6641316 w 9432736"/>
                <a:gd name="connsiteY0" fmla="*/ 0 h 2538480"/>
                <a:gd name="connsiteX1" fmla="*/ 9432736 w 9432736"/>
                <a:gd name="connsiteY1" fmla="*/ 2537479 h 2538480"/>
                <a:gd name="connsiteX2" fmla="*/ 0 w 9432736"/>
                <a:gd name="connsiteY2" fmla="*/ 2538480 h 2538480"/>
                <a:gd name="connsiteX3" fmla="*/ 6211078 w 9432736"/>
                <a:gd name="connsiteY3" fmla="*/ 9235 h 2538480"/>
                <a:gd name="connsiteX4" fmla="*/ 6641316 w 9432736"/>
                <a:gd name="connsiteY4" fmla="*/ 0 h 2538480"/>
                <a:gd name="connsiteX0" fmla="*/ 6641316 w 8877259"/>
                <a:gd name="connsiteY0" fmla="*/ 0 h 2538480"/>
                <a:gd name="connsiteX1" fmla="*/ 8877259 w 8877259"/>
                <a:gd name="connsiteY1" fmla="*/ 2528933 h 2538480"/>
                <a:gd name="connsiteX2" fmla="*/ 0 w 8877259"/>
                <a:gd name="connsiteY2" fmla="*/ 2538480 h 2538480"/>
                <a:gd name="connsiteX3" fmla="*/ 6211078 w 8877259"/>
                <a:gd name="connsiteY3" fmla="*/ 9235 h 2538480"/>
                <a:gd name="connsiteX4" fmla="*/ 6641316 w 8877259"/>
                <a:gd name="connsiteY4" fmla="*/ 0 h 2538480"/>
                <a:gd name="connsiteX0" fmla="*/ 6043111 w 8279054"/>
                <a:gd name="connsiteY0" fmla="*/ 0 h 2538480"/>
                <a:gd name="connsiteX1" fmla="*/ 8279054 w 8279054"/>
                <a:gd name="connsiteY1" fmla="*/ 2528933 h 2538480"/>
                <a:gd name="connsiteX2" fmla="*/ 0 w 8279054"/>
                <a:gd name="connsiteY2" fmla="*/ 2538480 h 2538480"/>
                <a:gd name="connsiteX3" fmla="*/ 5612873 w 8279054"/>
                <a:gd name="connsiteY3" fmla="*/ 9235 h 2538480"/>
                <a:gd name="connsiteX4" fmla="*/ 6043111 w 8279054"/>
                <a:gd name="connsiteY4" fmla="*/ 0 h 2538480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612873 w 8279054"/>
                <a:gd name="connsiteY3" fmla="*/ 5116 h 2534361"/>
                <a:gd name="connsiteX4" fmla="*/ 6100776 w 8279054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227868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114580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1226820 w 8894049"/>
                <a:gd name="connsiteY3" fmla="*/ 2025762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4923 w 8894049"/>
                <a:gd name="connsiteY3" fmla="*/ 2155234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57845 w 8894049"/>
                <a:gd name="connsiteY0" fmla="*/ 0 h 2539971"/>
                <a:gd name="connsiteX1" fmla="*/ 8894049 w 8894049"/>
                <a:gd name="connsiteY1" fmla="*/ 2530424 h 2539971"/>
                <a:gd name="connsiteX2" fmla="*/ 0 w 8894049"/>
                <a:gd name="connsiteY2" fmla="*/ 2539971 h 2539971"/>
                <a:gd name="connsiteX3" fmla="*/ 4923 w 8894049"/>
                <a:gd name="connsiteY3" fmla="*/ 2160844 h 2539971"/>
                <a:gd name="connsiteX4" fmla="*/ 6114580 w 8894049"/>
                <a:gd name="connsiteY4" fmla="*/ 10726 h 2539971"/>
                <a:gd name="connsiteX5" fmla="*/ 6757845 w 8894049"/>
                <a:gd name="connsiteY5" fmla="*/ 0 h 2539971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14580 w 8894049"/>
                <a:gd name="connsiteY4" fmla="*/ 38775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207142 w 8894049"/>
                <a:gd name="connsiteY4" fmla="*/ 19141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87507 w 8894049"/>
                <a:gd name="connsiteY4" fmla="*/ 19141 h 2568020"/>
                <a:gd name="connsiteX5" fmla="*/ 6741016 w 8894049"/>
                <a:gd name="connsiteY5" fmla="*/ 0 h 2568020"/>
                <a:gd name="connsiteX0" fmla="*/ 6729797 w 8894049"/>
                <a:gd name="connsiteY0" fmla="*/ 0 h 2562410"/>
                <a:gd name="connsiteX1" fmla="*/ 8894049 w 8894049"/>
                <a:gd name="connsiteY1" fmla="*/ 2552863 h 2562410"/>
                <a:gd name="connsiteX2" fmla="*/ 0 w 8894049"/>
                <a:gd name="connsiteY2" fmla="*/ 2562410 h 2562410"/>
                <a:gd name="connsiteX3" fmla="*/ 4923 w 8894049"/>
                <a:gd name="connsiteY3" fmla="*/ 2183283 h 2562410"/>
                <a:gd name="connsiteX4" fmla="*/ 6187507 w 8894049"/>
                <a:gd name="connsiteY4" fmla="*/ 13531 h 2562410"/>
                <a:gd name="connsiteX5" fmla="*/ 6729797 w 8894049"/>
                <a:gd name="connsiteY5" fmla="*/ 0 h 256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4049" h="2562410">
                  <a:moveTo>
                    <a:pt x="6729797" y="0"/>
                  </a:moveTo>
                  <a:lnTo>
                    <a:pt x="8894049" y="2552863"/>
                  </a:lnTo>
                  <a:lnTo>
                    <a:pt x="0" y="2562410"/>
                  </a:lnTo>
                  <a:lnTo>
                    <a:pt x="4923" y="2183283"/>
                  </a:lnTo>
                  <a:lnTo>
                    <a:pt x="6187507" y="13531"/>
                  </a:lnTo>
                  <a:lnTo>
                    <a:pt x="6729797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2F2651-994A-4E1C-9016-7CA8A7BDC18A}"/>
                </a:ext>
              </a:extLst>
            </p:cNvPr>
            <p:cNvSpPr/>
            <p:nvPr/>
          </p:nvSpPr>
          <p:spPr>
            <a:xfrm>
              <a:off x="5116814" y="3278480"/>
              <a:ext cx="1329291" cy="2608502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637825 w 1637825"/>
                <a:gd name="connsiteY0" fmla="*/ 0 h 2471506"/>
                <a:gd name="connsiteX1" fmla="*/ 0 w 1637825"/>
                <a:gd name="connsiteY1" fmla="*/ 2471506 h 2471506"/>
                <a:gd name="connsiteX2" fmla="*/ 119641 w 1637825"/>
                <a:gd name="connsiteY2" fmla="*/ 2462961 h 2471506"/>
                <a:gd name="connsiteX3" fmla="*/ 1637825 w 1637825"/>
                <a:gd name="connsiteY3" fmla="*/ 0 h 2471506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19641 w 1699417"/>
                <a:gd name="connsiteY2" fmla="*/ 2576669 h 2585214"/>
                <a:gd name="connsiteX3" fmla="*/ 1699417 w 1699417"/>
                <a:gd name="connsiteY3" fmla="*/ 0 h 2585214"/>
                <a:gd name="connsiteX0" fmla="*/ 1699417 w 1699417"/>
                <a:gd name="connsiteY0" fmla="*/ 0 h 2590050"/>
                <a:gd name="connsiteX1" fmla="*/ 0 w 1699417"/>
                <a:gd name="connsiteY1" fmla="*/ 2585214 h 2590050"/>
                <a:gd name="connsiteX2" fmla="*/ 124101 w 1699417"/>
                <a:gd name="connsiteY2" fmla="*/ 2590050 h 2590050"/>
                <a:gd name="connsiteX3" fmla="*/ 1699417 w 1699417"/>
                <a:gd name="connsiteY3" fmla="*/ 0 h 2590050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41943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33022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589"/>
                <a:gd name="connsiteX1" fmla="*/ 0 w 1699417"/>
                <a:gd name="connsiteY1" fmla="*/ 2585214 h 2585589"/>
                <a:gd name="connsiteX2" fmla="*/ 124101 w 1699417"/>
                <a:gd name="connsiteY2" fmla="*/ 2585589 h 2585589"/>
                <a:gd name="connsiteX3" fmla="*/ 1699417 w 1699417"/>
                <a:gd name="connsiteY3" fmla="*/ 0 h 2585589"/>
                <a:gd name="connsiteX0" fmla="*/ 1560656 w 1560656"/>
                <a:gd name="connsiteY0" fmla="*/ 0 h 2614052"/>
                <a:gd name="connsiteX1" fmla="*/ 0 w 1560656"/>
                <a:gd name="connsiteY1" fmla="*/ 2613677 h 2614052"/>
                <a:gd name="connsiteX2" fmla="*/ 124101 w 1560656"/>
                <a:gd name="connsiteY2" fmla="*/ 2614052 h 2614052"/>
                <a:gd name="connsiteX3" fmla="*/ 1560656 w 1560656"/>
                <a:gd name="connsiteY3" fmla="*/ 0 h 2614052"/>
                <a:gd name="connsiteX0" fmla="*/ 1507287 w 1507287"/>
                <a:gd name="connsiteY0" fmla="*/ 0 h 2525102"/>
                <a:gd name="connsiteX1" fmla="*/ 0 w 1507287"/>
                <a:gd name="connsiteY1" fmla="*/ 2524727 h 2525102"/>
                <a:gd name="connsiteX2" fmla="*/ 124101 w 1507287"/>
                <a:gd name="connsiteY2" fmla="*/ 2525102 h 2525102"/>
                <a:gd name="connsiteX3" fmla="*/ 1507287 w 1507287"/>
                <a:gd name="connsiteY3" fmla="*/ 0 h 2525102"/>
                <a:gd name="connsiteX0" fmla="*/ 1557098 w 1557098"/>
                <a:gd name="connsiteY0" fmla="*/ 0 h 2614051"/>
                <a:gd name="connsiteX1" fmla="*/ 0 w 1557098"/>
                <a:gd name="connsiteY1" fmla="*/ 2613676 h 2614051"/>
                <a:gd name="connsiteX2" fmla="*/ 124101 w 1557098"/>
                <a:gd name="connsiteY2" fmla="*/ 2614051 h 2614051"/>
                <a:gd name="connsiteX3" fmla="*/ 1557098 w 1557098"/>
                <a:gd name="connsiteY3" fmla="*/ 0 h 2614051"/>
                <a:gd name="connsiteX0" fmla="*/ 1278802 w 1278802"/>
                <a:gd name="connsiteY0" fmla="*/ 0 h 2504721"/>
                <a:gd name="connsiteX1" fmla="*/ 0 w 1278802"/>
                <a:gd name="connsiteY1" fmla="*/ 2504346 h 2504721"/>
                <a:gd name="connsiteX2" fmla="*/ 124101 w 1278802"/>
                <a:gd name="connsiteY2" fmla="*/ 2504721 h 2504721"/>
                <a:gd name="connsiteX3" fmla="*/ 1278802 w 1278802"/>
                <a:gd name="connsiteY3" fmla="*/ 0 h 2504721"/>
                <a:gd name="connsiteX0" fmla="*/ 1320876 w 1320876"/>
                <a:gd name="connsiteY0" fmla="*/ 0 h 2586063"/>
                <a:gd name="connsiteX1" fmla="*/ 0 w 1320876"/>
                <a:gd name="connsiteY1" fmla="*/ 2585688 h 2586063"/>
                <a:gd name="connsiteX2" fmla="*/ 124101 w 1320876"/>
                <a:gd name="connsiteY2" fmla="*/ 2586063 h 2586063"/>
                <a:gd name="connsiteX3" fmla="*/ 1320876 w 1320876"/>
                <a:gd name="connsiteY3" fmla="*/ 0 h 2586063"/>
                <a:gd name="connsiteX0" fmla="*/ 1329291 w 1329291"/>
                <a:gd name="connsiteY0" fmla="*/ 0 h 2608502"/>
                <a:gd name="connsiteX1" fmla="*/ 0 w 1329291"/>
                <a:gd name="connsiteY1" fmla="*/ 2608127 h 2608502"/>
                <a:gd name="connsiteX2" fmla="*/ 124101 w 1329291"/>
                <a:gd name="connsiteY2" fmla="*/ 2608502 h 2608502"/>
                <a:gd name="connsiteX3" fmla="*/ 1329291 w 1329291"/>
                <a:gd name="connsiteY3" fmla="*/ 0 h 260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9291" h="2608502">
                  <a:moveTo>
                    <a:pt x="1329291" y="0"/>
                  </a:moveTo>
                  <a:lnTo>
                    <a:pt x="0" y="2608127"/>
                  </a:lnTo>
                  <a:lnTo>
                    <a:pt x="124101" y="2608502"/>
                  </a:lnTo>
                  <a:lnTo>
                    <a:pt x="132929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E010436-FD51-4B08-BACF-FDB8EBDF4DF3}"/>
                </a:ext>
              </a:extLst>
            </p:cNvPr>
            <p:cNvSpPr/>
            <p:nvPr/>
          </p:nvSpPr>
          <p:spPr>
            <a:xfrm>
              <a:off x="5321021" y="3297497"/>
              <a:ext cx="1126931" cy="2583757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33854 w 1580972"/>
                <a:gd name="connsiteY2" fmla="*/ 2406107 h 2409914"/>
                <a:gd name="connsiteX3" fmla="*/ 1580972 w 1580972"/>
                <a:gd name="connsiteY3" fmla="*/ 0 h 2409914"/>
                <a:gd name="connsiteX0" fmla="*/ 1472002 w 1472002"/>
                <a:gd name="connsiteY0" fmla="*/ 0 h 2480981"/>
                <a:gd name="connsiteX1" fmla="*/ 0 w 1472002"/>
                <a:gd name="connsiteY1" fmla="*/ 2480981 h 2480981"/>
                <a:gd name="connsiteX2" fmla="*/ 133854 w 1472002"/>
                <a:gd name="connsiteY2" fmla="*/ 2477174 h 2480981"/>
                <a:gd name="connsiteX3" fmla="*/ 1472002 w 1472002"/>
                <a:gd name="connsiteY3" fmla="*/ 0 h 2480981"/>
                <a:gd name="connsiteX0" fmla="*/ 1519381 w 1519381"/>
                <a:gd name="connsiteY0" fmla="*/ 0 h 2594689"/>
                <a:gd name="connsiteX1" fmla="*/ 0 w 1519381"/>
                <a:gd name="connsiteY1" fmla="*/ 2594689 h 2594689"/>
                <a:gd name="connsiteX2" fmla="*/ 133854 w 1519381"/>
                <a:gd name="connsiteY2" fmla="*/ 2590882 h 2594689"/>
                <a:gd name="connsiteX3" fmla="*/ 1519381 w 1519381"/>
                <a:gd name="connsiteY3" fmla="*/ 0 h 2594689"/>
                <a:gd name="connsiteX0" fmla="*/ 1510460 w 1510460"/>
                <a:gd name="connsiteY0" fmla="*/ 0 h 2599150"/>
                <a:gd name="connsiteX1" fmla="*/ 0 w 1510460"/>
                <a:gd name="connsiteY1" fmla="*/ 2599150 h 2599150"/>
                <a:gd name="connsiteX2" fmla="*/ 124933 w 1510460"/>
                <a:gd name="connsiteY2" fmla="*/ 2590882 h 2599150"/>
                <a:gd name="connsiteX3" fmla="*/ 1510460 w 1510460"/>
                <a:gd name="connsiteY3" fmla="*/ 0 h 2599150"/>
                <a:gd name="connsiteX0" fmla="*/ 1505999 w 1505999"/>
                <a:gd name="connsiteY0" fmla="*/ 0 h 2594690"/>
                <a:gd name="connsiteX1" fmla="*/ 0 w 1505999"/>
                <a:gd name="connsiteY1" fmla="*/ 2594690 h 2594690"/>
                <a:gd name="connsiteX2" fmla="*/ 120472 w 1505999"/>
                <a:gd name="connsiteY2" fmla="*/ 2590882 h 2594690"/>
                <a:gd name="connsiteX3" fmla="*/ 1505999 w 1505999"/>
                <a:gd name="connsiteY3" fmla="*/ 0 h 2594690"/>
                <a:gd name="connsiteX0" fmla="*/ 1367238 w 1367238"/>
                <a:gd name="connsiteY0" fmla="*/ 0 h 2591132"/>
                <a:gd name="connsiteX1" fmla="*/ 0 w 1367238"/>
                <a:gd name="connsiteY1" fmla="*/ 2591132 h 2591132"/>
                <a:gd name="connsiteX2" fmla="*/ 120472 w 1367238"/>
                <a:gd name="connsiteY2" fmla="*/ 2587324 h 2591132"/>
                <a:gd name="connsiteX3" fmla="*/ 1367238 w 1367238"/>
                <a:gd name="connsiteY3" fmla="*/ 0 h 2591132"/>
                <a:gd name="connsiteX0" fmla="*/ 1367238 w 1367238"/>
                <a:gd name="connsiteY0" fmla="*/ 0 h 2601806"/>
                <a:gd name="connsiteX1" fmla="*/ 0 w 1367238"/>
                <a:gd name="connsiteY1" fmla="*/ 2601806 h 2601806"/>
                <a:gd name="connsiteX2" fmla="*/ 120472 w 1367238"/>
                <a:gd name="connsiteY2" fmla="*/ 2597998 h 2601806"/>
                <a:gd name="connsiteX3" fmla="*/ 1367238 w 1367238"/>
                <a:gd name="connsiteY3" fmla="*/ 0 h 2601806"/>
                <a:gd name="connsiteX0" fmla="*/ 1098882 w 1098882"/>
                <a:gd name="connsiteY0" fmla="*/ 0 h 2502415"/>
                <a:gd name="connsiteX1" fmla="*/ 0 w 1098882"/>
                <a:gd name="connsiteY1" fmla="*/ 2502415 h 2502415"/>
                <a:gd name="connsiteX2" fmla="*/ 120472 w 1098882"/>
                <a:gd name="connsiteY2" fmla="*/ 2498607 h 2502415"/>
                <a:gd name="connsiteX3" fmla="*/ 1098882 w 1098882"/>
                <a:gd name="connsiteY3" fmla="*/ 0 h 2502415"/>
                <a:gd name="connsiteX0" fmla="*/ 1132541 w 1132541"/>
                <a:gd name="connsiteY0" fmla="*/ 0 h 2566928"/>
                <a:gd name="connsiteX1" fmla="*/ 0 w 1132541"/>
                <a:gd name="connsiteY1" fmla="*/ 2566928 h 2566928"/>
                <a:gd name="connsiteX2" fmla="*/ 120472 w 1132541"/>
                <a:gd name="connsiteY2" fmla="*/ 2563120 h 2566928"/>
                <a:gd name="connsiteX3" fmla="*/ 1132541 w 1132541"/>
                <a:gd name="connsiteY3" fmla="*/ 0 h 2566928"/>
                <a:gd name="connsiteX0" fmla="*/ 1126931 w 1126931"/>
                <a:gd name="connsiteY0" fmla="*/ 0 h 2583757"/>
                <a:gd name="connsiteX1" fmla="*/ 0 w 1126931"/>
                <a:gd name="connsiteY1" fmla="*/ 2583757 h 2583757"/>
                <a:gd name="connsiteX2" fmla="*/ 120472 w 1126931"/>
                <a:gd name="connsiteY2" fmla="*/ 2579949 h 2583757"/>
                <a:gd name="connsiteX3" fmla="*/ 1126931 w 1126931"/>
                <a:gd name="connsiteY3" fmla="*/ 0 h 258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6931" h="2583757">
                  <a:moveTo>
                    <a:pt x="1126931" y="0"/>
                  </a:moveTo>
                  <a:lnTo>
                    <a:pt x="0" y="2583757"/>
                  </a:lnTo>
                  <a:lnTo>
                    <a:pt x="120472" y="2579949"/>
                  </a:lnTo>
                  <a:lnTo>
                    <a:pt x="112693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EDEB21-09DD-47B4-B9C6-1FB4CDAFEA18}"/>
                </a:ext>
              </a:extLst>
            </p:cNvPr>
            <p:cNvSpPr/>
            <p:nvPr/>
          </p:nvSpPr>
          <p:spPr>
            <a:xfrm>
              <a:off x="6667480" y="3297210"/>
              <a:ext cx="1767482" cy="2615401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50390"/>
                <a:gd name="connsiteY0" fmla="*/ 0 h 2615401"/>
                <a:gd name="connsiteX1" fmla="*/ 1652300 w 1750390"/>
                <a:gd name="connsiteY1" fmla="*/ 2607961 h 2615401"/>
                <a:gd name="connsiteX2" fmla="*/ 1750390 w 1750390"/>
                <a:gd name="connsiteY2" fmla="*/ 2615401 h 2615401"/>
                <a:gd name="connsiteX3" fmla="*/ 0 w 1750390"/>
                <a:gd name="connsiteY3" fmla="*/ 0 h 2615401"/>
                <a:gd name="connsiteX0" fmla="*/ 0 w 1767482"/>
                <a:gd name="connsiteY0" fmla="*/ 0 h 2615401"/>
                <a:gd name="connsiteX1" fmla="*/ 1669392 w 1767482"/>
                <a:gd name="connsiteY1" fmla="*/ 2607961 h 2615401"/>
                <a:gd name="connsiteX2" fmla="*/ 1767482 w 1767482"/>
                <a:gd name="connsiteY2" fmla="*/ 2615401 h 2615401"/>
                <a:gd name="connsiteX3" fmla="*/ 0 w 1767482"/>
                <a:gd name="connsiteY3" fmla="*/ 0 h 261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482" h="2615401">
                  <a:moveTo>
                    <a:pt x="0" y="0"/>
                  </a:moveTo>
                  <a:lnTo>
                    <a:pt x="1669392" y="2607961"/>
                  </a:lnTo>
                  <a:lnTo>
                    <a:pt x="1767482" y="2615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6B5857-81A0-4E6D-A633-61DF364D3E07}"/>
                </a:ext>
              </a:extLst>
            </p:cNvPr>
            <p:cNvSpPr/>
            <p:nvPr/>
          </p:nvSpPr>
          <p:spPr>
            <a:xfrm>
              <a:off x="6730363" y="3361613"/>
              <a:ext cx="1899288" cy="2519641"/>
            </a:xfrm>
            <a:custGeom>
              <a:avLst/>
              <a:gdLst>
                <a:gd name="connsiteX0" fmla="*/ 1667741 w 1828800"/>
                <a:gd name="connsiteY0" fmla="*/ 2509405 h 2524991"/>
                <a:gd name="connsiteX1" fmla="*/ 1828800 w 1828800"/>
                <a:gd name="connsiteY1" fmla="*/ 2524991 h 2524991"/>
                <a:gd name="connsiteX2" fmla="*/ 0 w 1828800"/>
                <a:gd name="connsiteY2" fmla="*/ 0 h 2524991"/>
                <a:gd name="connsiteX3" fmla="*/ 1667741 w 1828800"/>
                <a:gd name="connsiteY3" fmla="*/ 2509405 h 2524991"/>
                <a:gd name="connsiteX0" fmla="*/ 1667741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67741 w 1828800"/>
                <a:gd name="connsiteY3" fmla="*/ 2509405 h 2514600"/>
                <a:gd name="connsiteX0" fmla="*/ 1698914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98914 w 1828800"/>
                <a:gd name="connsiteY3" fmla="*/ 2509405 h 2514600"/>
                <a:gd name="connsiteX0" fmla="*/ 1698914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698914 w 1865169"/>
                <a:gd name="connsiteY3" fmla="*/ 2509405 h 2524990"/>
                <a:gd name="connsiteX0" fmla="*/ 1730087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730087 w 1865169"/>
                <a:gd name="connsiteY3" fmla="*/ 2509405 h 2524990"/>
                <a:gd name="connsiteX0" fmla="*/ 1730087 w 1865169"/>
                <a:gd name="connsiteY0" fmla="*/ 2509405 h 2509405"/>
                <a:gd name="connsiteX1" fmla="*/ 1865169 w 1865169"/>
                <a:gd name="connsiteY1" fmla="*/ 2509404 h 2509405"/>
                <a:gd name="connsiteX2" fmla="*/ 0 w 1865169"/>
                <a:gd name="connsiteY2" fmla="*/ 0 h 2509405"/>
                <a:gd name="connsiteX3" fmla="*/ 1730087 w 1865169"/>
                <a:gd name="connsiteY3" fmla="*/ 2509405 h 2509405"/>
                <a:gd name="connsiteX0" fmla="*/ 1764206 w 1899288"/>
                <a:gd name="connsiteY0" fmla="*/ 2519641 h 2519641"/>
                <a:gd name="connsiteX1" fmla="*/ 1899288 w 1899288"/>
                <a:gd name="connsiteY1" fmla="*/ 2519640 h 2519641"/>
                <a:gd name="connsiteX2" fmla="*/ 0 w 1899288"/>
                <a:gd name="connsiteY2" fmla="*/ 0 h 2519641"/>
                <a:gd name="connsiteX3" fmla="*/ 1764206 w 1899288"/>
                <a:gd name="connsiteY3" fmla="*/ 2519641 h 25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288" h="2519641">
                  <a:moveTo>
                    <a:pt x="1764206" y="2519641"/>
                  </a:moveTo>
                  <a:lnTo>
                    <a:pt x="1899288" y="2519640"/>
                  </a:lnTo>
                  <a:lnTo>
                    <a:pt x="0" y="0"/>
                  </a:lnTo>
                  <a:lnTo>
                    <a:pt x="1764206" y="2519641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7923FE4-2144-471A-A3FB-A27C987CD615}"/>
                </a:ext>
              </a:extLst>
            </p:cNvPr>
            <p:cNvSpPr/>
            <p:nvPr/>
          </p:nvSpPr>
          <p:spPr>
            <a:xfrm>
              <a:off x="6956436" y="3642498"/>
              <a:ext cx="3863424" cy="2266678"/>
            </a:xfrm>
            <a:custGeom>
              <a:avLst/>
              <a:gdLst>
                <a:gd name="connsiteX0" fmla="*/ 0 w 3778980"/>
                <a:gd name="connsiteY0" fmla="*/ 0 h 2249586"/>
                <a:gd name="connsiteX1" fmla="*/ 1885444 w 3778980"/>
                <a:gd name="connsiteY1" fmla="*/ 2249586 h 2249586"/>
                <a:gd name="connsiteX2" fmla="*/ 3778980 w 3778980"/>
                <a:gd name="connsiteY2" fmla="*/ 2249586 h 2249586"/>
                <a:gd name="connsiteX3" fmla="*/ 258945 w 3778980"/>
                <a:gd name="connsiteY3" fmla="*/ 0 h 2249586"/>
                <a:gd name="connsiteX4" fmla="*/ 0 w 3778980"/>
                <a:gd name="connsiteY4" fmla="*/ 0 h 2249586"/>
                <a:gd name="connsiteX0" fmla="*/ 0 w 3778980"/>
                <a:gd name="connsiteY0" fmla="*/ 0 h 2255410"/>
                <a:gd name="connsiteX1" fmla="*/ 1873796 w 3778980"/>
                <a:gd name="connsiteY1" fmla="*/ 2255410 h 2255410"/>
                <a:gd name="connsiteX2" fmla="*/ 3778980 w 3778980"/>
                <a:gd name="connsiteY2" fmla="*/ 2249586 h 2255410"/>
                <a:gd name="connsiteX3" fmla="*/ 258945 w 3778980"/>
                <a:gd name="connsiteY3" fmla="*/ 0 h 2255410"/>
                <a:gd name="connsiteX4" fmla="*/ 0 w 3778980"/>
                <a:gd name="connsiteY4" fmla="*/ 0 h 2255410"/>
                <a:gd name="connsiteX0" fmla="*/ 0 w 3796453"/>
                <a:gd name="connsiteY0" fmla="*/ 17472 h 2255410"/>
                <a:gd name="connsiteX1" fmla="*/ 1891269 w 3796453"/>
                <a:gd name="connsiteY1" fmla="*/ 2255410 h 2255410"/>
                <a:gd name="connsiteX2" fmla="*/ 3796453 w 3796453"/>
                <a:gd name="connsiteY2" fmla="*/ 2249586 h 2255410"/>
                <a:gd name="connsiteX3" fmla="*/ 276418 w 3796453"/>
                <a:gd name="connsiteY3" fmla="*/ 0 h 2255410"/>
                <a:gd name="connsiteX4" fmla="*/ 0 w 3796453"/>
                <a:gd name="connsiteY4" fmla="*/ 17472 h 2255410"/>
                <a:gd name="connsiteX0" fmla="*/ 0 w 3829241"/>
                <a:gd name="connsiteY0" fmla="*/ 21115 h 2255410"/>
                <a:gd name="connsiteX1" fmla="*/ 1924057 w 3829241"/>
                <a:gd name="connsiteY1" fmla="*/ 2255410 h 2255410"/>
                <a:gd name="connsiteX2" fmla="*/ 3829241 w 3829241"/>
                <a:gd name="connsiteY2" fmla="*/ 2249586 h 2255410"/>
                <a:gd name="connsiteX3" fmla="*/ 309206 w 3829241"/>
                <a:gd name="connsiteY3" fmla="*/ 0 h 2255410"/>
                <a:gd name="connsiteX4" fmla="*/ 0 w 3829241"/>
                <a:gd name="connsiteY4" fmla="*/ 21115 h 2255410"/>
                <a:gd name="connsiteX0" fmla="*/ 0 w 3863424"/>
                <a:gd name="connsiteY0" fmla="*/ 21115 h 2266678"/>
                <a:gd name="connsiteX1" fmla="*/ 1924057 w 3863424"/>
                <a:gd name="connsiteY1" fmla="*/ 2255410 h 2266678"/>
                <a:gd name="connsiteX2" fmla="*/ 3863424 w 3863424"/>
                <a:gd name="connsiteY2" fmla="*/ 2266678 h 2266678"/>
                <a:gd name="connsiteX3" fmla="*/ 309206 w 3863424"/>
                <a:gd name="connsiteY3" fmla="*/ 0 h 2266678"/>
                <a:gd name="connsiteX4" fmla="*/ 0 w 3863424"/>
                <a:gd name="connsiteY4" fmla="*/ 21115 h 226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424" h="2266678">
                  <a:moveTo>
                    <a:pt x="0" y="21115"/>
                  </a:moveTo>
                  <a:lnTo>
                    <a:pt x="1924057" y="2255410"/>
                  </a:lnTo>
                  <a:lnTo>
                    <a:pt x="3863424" y="2266678"/>
                  </a:lnTo>
                  <a:lnTo>
                    <a:pt x="309206" y="0"/>
                  </a:lnTo>
                  <a:lnTo>
                    <a:pt x="0" y="21115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B937A2B-9F4C-45B4-8D22-D169B9373F6A}"/>
                </a:ext>
              </a:extLst>
            </p:cNvPr>
            <p:cNvSpPr/>
            <p:nvPr/>
          </p:nvSpPr>
          <p:spPr>
            <a:xfrm>
              <a:off x="6765652" y="3395302"/>
              <a:ext cx="2115383" cy="2491522"/>
            </a:xfrm>
            <a:custGeom>
              <a:avLst/>
              <a:gdLst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0 w 2103717"/>
                <a:gd name="connsiteY2" fmla="*/ 0 h 2498165"/>
                <a:gd name="connsiteX3" fmla="*/ 1834776 w 2103717"/>
                <a:gd name="connsiteY3" fmla="*/ 2492188 h 2498165"/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115189 w 2103717"/>
                <a:gd name="connsiteY2" fmla="*/ 131599 h 2498165"/>
                <a:gd name="connsiteX3" fmla="*/ 0 w 2103717"/>
                <a:gd name="connsiteY3" fmla="*/ 0 h 2498165"/>
                <a:gd name="connsiteX4" fmla="*/ 1834776 w 2103717"/>
                <a:gd name="connsiteY4" fmla="*/ 2492188 h 2498165"/>
                <a:gd name="connsiteX0" fmla="*/ 1834776 w 2103717"/>
                <a:gd name="connsiteY0" fmla="*/ 2519365 h 2525342"/>
                <a:gd name="connsiteX1" fmla="*/ 2103717 w 2103717"/>
                <a:gd name="connsiteY1" fmla="*/ 2525342 h 2525342"/>
                <a:gd name="connsiteX2" fmla="*/ 6687 w 2103717"/>
                <a:gd name="connsiteY2" fmla="*/ 0 h 2525342"/>
                <a:gd name="connsiteX3" fmla="*/ 0 w 2103717"/>
                <a:gd name="connsiteY3" fmla="*/ 27177 h 2525342"/>
                <a:gd name="connsiteX4" fmla="*/ 1834776 w 2103717"/>
                <a:gd name="connsiteY4" fmla="*/ 2519365 h 2525342"/>
                <a:gd name="connsiteX0" fmla="*/ 1828089 w 2097030"/>
                <a:gd name="connsiteY0" fmla="*/ 2519365 h 2525342"/>
                <a:gd name="connsiteX1" fmla="*/ 2097030 w 2097030"/>
                <a:gd name="connsiteY1" fmla="*/ 2525342 h 2525342"/>
                <a:gd name="connsiteX2" fmla="*/ 0 w 2097030"/>
                <a:gd name="connsiteY2" fmla="*/ 0 h 2525342"/>
                <a:gd name="connsiteX3" fmla="*/ 4163 w 2097030"/>
                <a:gd name="connsiteY3" fmla="*/ 8715 h 2525342"/>
                <a:gd name="connsiteX4" fmla="*/ 1828089 w 2097030"/>
                <a:gd name="connsiteY4" fmla="*/ 2519365 h 2525342"/>
                <a:gd name="connsiteX0" fmla="*/ 1831160 w 2100101"/>
                <a:gd name="connsiteY0" fmla="*/ 2519365 h 2525342"/>
                <a:gd name="connsiteX1" fmla="*/ 2100101 w 2100101"/>
                <a:gd name="connsiteY1" fmla="*/ 2525342 h 2525342"/>
                <a:gd name="connsiteX2" fmla="*/ 3071 w 2100101"/>
                <a:gd name="connsiteY2" fmla="*/ 0 h 2525342"/>
                <a:gd name="connsiteX3" fmla="*/ 0 w 2100101"/>
                <a:gd name="connsiteY3" fmla="*/ 8715 h 2525342"/>
                <a:gd name="connsiteX4" fmla="*/ 1831160 w 2100101"/>
                <a:gd name="connsiteY4" fmla="*/ 2519365 h 252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101" h="2525342">
                  <a:moveTo>
                    <a:pt x="1831160" y="2519365"/>
                  </a:moveTo>
                  <a:lnTo>
                    <a:pt x="2100101" y="2525342"/>
                  </a:lnTo>
                  <a:lnTo>
                    <a:pt x="3071" y="0"/>
                  </a:lnTo>
                  <a:lnTo>
                    <a:pt x="0" y="8715"/>
                  </a:lnTo>
                  <a:lnTo>
                    <a:pt x="1831160" y="2519365"/>
                  </a:lnTo>
                  <a:close/>
                </a:path>
              </a:pathLst>
            </a:custGeom>
            <a:blipFill dpi="0"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6ACF2C1-0322-4DBA-AF00-A8568AD205E0}"/>
                </a:ext>
              </a:extLst>
            </p:cNvPr>
            <p:cNvSpPr/>
            <p:nvPr/>
          </p:nvSpPr>
          <p:spPr>
            <a:xfrm>
              <a:off x="5979414" y="3784889"/>
              <a:ext cx="333105" cy="286194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28175"/>
                <a:gd name="connsiteY0" fmla="*/ 2805 h 509846"/>
                <a:gd name="connsiteX1" fmla="*/ 0 w 328175"/>
                <a:gd name="connsiteY1" fmla="*/ 269271 h 509846"/>
                <a:gd name="connsiteX2" fmla="*/ 132910 w 328175"/>
                <a:gd name="connsiteY2" fmla="*/ 509846 h 509846"/>
                <a:gd name="connsiteX3" fmla="*/ 328175 w 328175"/>
                <a:gd name="connsiteY3" fmla="*/ 0 h 509846"/>
                <a:gd name="connsiteX4" fmla="*/ 145855 w 328175"/>
                <a:gd name="connsiteY4" fmla="*/ 2805 h 509846"/>
                <a:gd name="connsiteX0" fmla="*/ 309978 w 492298"/>
                <a:gd name="connsiteY0" fmla="*/ 2805 h 509846"/>
                <a:gd name="connsiteX1" fmla="*/ 0 w 492298"/>
                <a:gd name="connsiteY1" fmla="*/ 503732 h 509846"/>
                <a:gd name="connsiteX2" fmla="*/ 297033 w 492298"/>
                <a:gd name="connsiteY2" fmla="*/ 509846 h 509846"/>
                <a:gd name="connsiteX3" fmla="*/ 492298 w 492298"/>
                <a:gd name="connsiteY3" fmla="*/ 0 h 509846"/>
                <a:gd name="connsiteX4" fmla="*/ 309978 w 492298"/>
                <a:gd name="connsiteY4" fmla="*/ 2805 h 50984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09846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25477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150785 w 333105"/>
                <a:gd name="connsiteY0" fmla="*/ 2805 h 525477"/>
                <a:gd name="connsiteX1" fmla="*/ 0 w 333105"/>
                <a:gd name="connsiteY1" fmla="*/ 223437 h 525477"/>
                <a:gd name="connsiteX2" fmla="*/ 137840 w 333105"/>
                <a:gd name="connsiteY2" fmla="*/ 525477 h 525477"/>
                <a:gd name="connsiteX3" fmla="*/ 333105 w 333105"/>
                <a:gd name="connsiteY3" fmla="*/ 0 h 525477"/>
                <a:gd name="connsiteX4" fmla="*/ 150785 w 333105"/>
                <a:gd name="connsiteY4" fmla="*/ 2805 h 525477"/>
                <a:gd name="connsiteX0" fmla="*/ 150785 w 333105"/>
                <a:gd name="connsiteY0" fmla="*/ 2805 h 286194"/>
                <a:gd name="connsiteX1" fmla="*/ 0 w 333105"/>
                <a:gd name="connsiteY1" fmla="*/ 223437 h 286194"/>
                <a:gd name="connsiteX2" fmla="*/ 248935 w 333105"/>
                <a:gd name="connsiteY2" fmla="*/ 286194 h 286194"/>
                <a:gd name="connsiteX3" fmla="*/ 333105 w 333105"/>
                <a:gd name="connsiteY3" fmla="*/ 0 h 286194"/>
                <a:gd name="connsiteX4" fmla="*/ 150785 w 333105"/>
                <a:gd name="connsiteY4" fmla="*/ 2805 h 28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5" h="286194">
                  <a:moveTo>
                    <a:pt x="150785" y="2805"/>
                  </a:moveTo>
                  <a:lnTo>
                    <a:pt x="0" y="223437"/>
                  </a:lnTo>
                  <a:lnTo>
                    <a:pt x="248935" y="286194"/>
                  </a:lnTo>
                  <a:lnTo>
                    <a:pt x="333105" y="0"/>
                  </a:lnTo>
                  <a:lnTo>
                    <a:pt x="150785" y="2805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3D4C91-FE21-4ECB-8C9E-49027C9F85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5733" y="3804883"/>
              <a:ext cx="172010" cy="222106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36B2B5-5AE5-471D-A68B-0930D5150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507" y="3801447"/>
              <a:ext cx="130094" cy="2297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5480552-5598-461A-A69C-BD7866A9E4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1268" y="3808583"/>
              <a:ext cx="36295" cy="219671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B5C319D-8536-44C1-9F2A-6EACCC4E75A5}"/>
                </a:ext>
              </a:extLst>
            </p:cNvPr>
            <p:cNvCxnSpPr>
              <a:cxnSpLocks/>
            </p:cNvCxnSpPr>
            <p:nvPr/>
          </p:nvCxnSpPr>
          <p:spPr>
            <a:xfrm>
              <a:off x="6610770" y="3811287"/>
              <a:ext cx="14726" cy="224769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74D3E06-95CB-441F-AC18-BD960A23850E}"/>
                </a:ext>
              </a:extLst>
            </p:cNvPr>
            <p:cNvCxnSpPr>
              <a:cxnSpLocks/>
            </p:cNvCxnSpPr>
            <p:nvPr/>
          </p:nvCxnSpPr>
          <p:spPr>
            <a:xfrm>
              <a:off x="6940518" y="3800172"/>
              <a:ext cx="101418" cy="2282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0F102AF-1450-4A5E-A3D8-41A36457A6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8421" y="3797374"/>
              <a:ext cx="86929" cy="233847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9DA00C-6150-453A-9E6B-B6A01299A46F}"/>
                </a:ext>
              </a:extLst>
            </p:cNvPr>
            <p:cNvSpPr/>
            <p:nvPr/>
          </p:nvSpPr>
          <p:spPr>
            <a:xfrm>
              <a:off x="0" y="3375078"/>
              <a:ext cx="6138373" cy="2146492"/>
            </a:xfrm>
            <a:custGeom>
              <a:avLst/>
              <a:gdLst>
                <a:gd name="connsiteX0" fmla="*/ 0 w 6129495"/>
                <a:gd name="connsiteY0" fmla="*/ 2155371 h 2155371"/>
                <a:gd name="connsiteX1" fmla="*/ 0 w 6129495"/>
                <a:gd name="connsiteY1" fmla="*/ 2069960 h 2155371"/>
                <a:gd name="connsiteX2" fmla="*/ 6129495 w 6129495"/>
                <a:gd name="connsiteY2" fmla="*/ 0 h 2155371"/>
                <a:gd name="connsiteX3" fmla="*/ 0 w 6129495"/>
                <a:gd name="connsiteY3" fmla="*/ 2155371 h 2155371"/>
                <a:gd name="connsiteX0" fmla="*/ 0 w 6147251"/>
                <a:gd name="connsiteY0" fmla="*/ 2149452 h 2149452"/>
                <a:gd name="connsiteX1" fmla="*/ 0 w 6147251"/>
                <a:gd name="connsiteY1" fmla="*/ 2064041 h 2149452"/>
                <a:gd name="connsiteX2" fmla="*/ 6147251 w 6147251"/>
                <a:gd name="connsiteY2" fmla="*/ 0 h 2149452"/>
                <a:gd name="connsiteX3" fmla="*/ 0 w 6147251"/>
                <a:gd name="connsiteY3" fmla="*/ 2149452 h 2149452"/>
                <a:gd name="connsiteX0" fmla="*/ 0 w 6135414"/>
                <a:gd name="connsiteY0" fmla="*/ 2152411 h 2152411"/>
                <a:gd name="connsiteX1" fmla="*/ 0 w 6135414"/>
                <a:gd name="connsiteY1" fmla="*/ 2067000 h 2152411"/>
                <a:gd name="connsiteX2" fmla="*/ 6135414 w 6135414"/>
                <a:gd name="connsiteY2" fmla="*/ 0 h 2152411"/>
                <a:gd name="connsiteX3" fmla="*/ 0 w 6135414"/>
                <a:gd name="connsiteY3" fmla="*/ 2152411 h 2152411"/>
                <a:gd name="connsiteX0" fmla="*/ 0 w 6138373"/>
                <a:gd name="connsiteY0" fmla="*/ 2146492 h 2146492"/>
                <a:gd name="connsiteX1" fmla="*/ 0 w 6138373"/>
                <a:gd name="connsiteY1" fmla="*/ 2061081 h 2146492"/>
                <a:gd name="connsiteX2" fmla="*/ 6138373 w 6138373"/>
                <a:gd name="connsiteY2" fmla="*/ 0 h 2146492"/>
                <a:gd name="connsiteX3" fmla="*/ 0 w 6138373"/>
                <a:gd name="connsiteY3" fmla="*/ 2146492 h 214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8373" h="2146492">
                  <a:moveTo>
                    <a:pt x="0" y="2146492"/>
                  </a:moveTo>
                  <a:lnTo>
                    <a:pt x="0" y="2061081"/>
                  </a:lnTo>
                  <a:lnTo>
                    <a:pt x="6138373" y="0"/>
                  </a:lnTo>
                  <a:lnTo>
                    <a:pt x="0" y="21464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A7ED91D-69D3-4DAE-8FC4-34E8E10AF5BD}"/>
                </a:ext>
              </a:extLst>
            </p:cNvPr>
            <p:cNvSpPr/>
            <p:nvPr/>
          </p:nvSpPr>
          <p:spPr>
            <a:xfrm>
              <a:off x="-10047" y="3388003"/>
              <a:ext cx="6125282" cy="2007963"/>
            </a:xfrm>
            <a:custGeom>
              <a:avLst/>
              <a:gdLst>
                <a:gd name="connsiteX0" fmla="*/ 5024 w 6099349"/>
                <a:gd name="connsiteY0" fmla="*/ 1647929 h 2014694"/>
                <a:gd name="connsiteX1" fmla="*/ 0 w 6099349"/>
                <a:gd name="connsiteY1" fmla="*/ 2014694 h 2014694"/>
                <a:gd name="connsiteX2" fmla="*/ 6099349 w 6099349"/>
                <a:gd name="connsiteY2" fmla="*/ 0 h 2014694"/>
                <a:gd name="connsiteX3" fmla="*/ 5024 w 6099349"/>
                <a:gd name="connsiteY3" fmla="*/ 1647929 h 2014694"/>
                <a:gd name="connsiteX0" fmla="*/ 10048 w 6104373"/>
                <a:gd name="connsiteY0" fmla="*/ 1647929 h 2034791"/>
                <a:gd name="connsiteX1" fmla="*/ 0 w 6104373"/>
                <a:gd name="connsiteY1" fmla="*/ 2034791 h 2034791"/>
                <a:gd name="connsiteX2" fmla="*/ 6104373 w 6104373"/>
                <a:gd name="connsiteY2" fmla="*/ 0 h 2034791"/>
                <a:gd name="connsiteX3" fmla="*/ 10048 w 6104373"/>
                <a:gd name="connsiteY3" fmla="*/ 1647929 h 2034791"/>
                <a:gd name="connsiteX0" fmla="*/ 10048 w 6128047"/>
                <a:gd name="connsiteY0" fmla="*/ 1639051 h 2025913"/>
                <a:gd name="connsiteX1" fmla="*/ 0 w 6128047"/>
                <a:gd name="connsiteY1" fmla="*/ 2025913 h 2025913"/>
                <a:gd name="connsiteX2" fmla="*/ 6128047 w 6128047"/>
                <a:gd name="connsiteY2" fmla="*/ 0 h 2025913"/>
                <a:gd name="connsiteX3" fmla="*/ 10048 w 6128047"/>
                <a:gd name="connsiteY3" fmla="*/ 1639051 h 2025913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10048 w 6113251"/>
                <a:gd name="connsiteY3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25282"/>
                <a:gd name="connsiteY0" fmla="*/ 1621101 h 2007963"/>
                <a:gd name="connsiteX1" fmla="*/ 0 w 6125282"/>
                <a:gd name="connsiteY1" fmla="*/ 2007963 h 2007963"/>
                <a:gd name="connsiteX2" fmla="*/ 6125282 w 6125282"/>
                <a:gd name="connsiteY2" fmla="*/ 0 h 2007963"/>
                <a:gd name="connsiteX3" fmla="*/ 5792371 w 6125282"/>
                <a:gd name="connsiteY3" fmla="*/ 50615 h 2007963"/>
                <a:gd name="connsiteX4" fmla="*/ 10048 w 6125282"/>
                <a:gd name="connsiteY4" fmla="*/ 1621101 h 20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282" h="2007963">
                  <a:moveTo>
                    <a:pt x="10048" y="1621101"/>
                  </a:moveTo>
                  <a:cubicBezTo>
                    <a:pt x="8373" y="1743356"/>
                    <a:pt x="1675" y="1885708"/>
                    <a:pt x="0" y="2007963"/>
                  </a:cubicBezTo>
                  <a:lnTo>
                    <a:pt x="6125282" y="0"/>
                  </a:lnTo>
                  <a:cubicBezTo>
                    <a:pt x="6020295" y="25814"/>
                    <a:pt x="5926950" y="21842"/>
                    <a:pt x="5792371" y="50615"/>
                  </a:cubicBezTo>
                  <a:lnTo>
                    <a:pt x="10048" y="1621101"/>
                  </a:lnTo>
                  <a:close/>
                </a:path>
              </a:pathLst>
            </a:custGeom>
            <a:blipFill dpi="0" rotWithShape="1">
              <a:blip r:embed="rId9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45FF6F-9983-4A5F-9FEF-B0CFA1705DF7}"/>
                </a:ext>
              </a:extLst>
            </p:cNvPr>
            <p:cNvSpPr/>
            <p:nvPr/>
          </p:nvSpPr>
          <p:spPr>
            <a:xfrm>
              <a:off x="-3350" y="3377182"/>
              <a:ext cx="6123024" cy="2064041"/>
            </a:xfrm>
            <a:custGeom>
              <a:avLst/>
              <a:gdLst>
                <a:gd name="connsiteX0" fmla="*/ 0 w 6099350"/>
                <a:gd name="connsiteY0" fmla="*/ 2069960 h 2069960"/>
                <a:gd name="connsiteX1" fmla="*/ 0 w 6099350"/>
                <a:gd name="connsiteY1" fmla="*/ 2009670 h 2069960"/>
                <a:gd name="connsiteX2" fmla="*/ 6099350 w 6099350"/>
                <a:gd name="connsiteY2" fmla="*/ 0 h 2069960"/>
                <a:gd name="connsiteX3" fmla="*/ 0 w 6099350"/>
                <a:gd name="connsiteY3" fmla="*/ 2069960 h 2069960"/>
                <a:gd name="connsiteX0" fmla="*/ 0 w 6123024"/>
                <a:gd name="connsiteY0" fmla="*/ 2064041 h 2064041"/>
                <a:gd name="connsiteX1" fmla="*/ 0 w 6123024"/>
                <a:gd name="connsiteY1" fmla="*/ 200375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  <a:gd name="connsiteX0" fmla="*/ 0 w 6123024"/>
                <a:gd name="connsiteY0" fmla="*/ 2064041 h 2064041"/>
                <a:gd name="connsiteX1" fmla="*/ 0 w 6123024"/>
                <a:gd name="connsiteY1" fmla="*/ 199456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3024" h="2064041">
                  <a:moveTo>
                    <a:pt x="0" y="2064041"/>
                  </a:moveTo>
                  <a:lnTo>
                    <a:pt x="0" y="1994561"/>
                  </a:lnTo>
                  <a:lnTo>
                    <a:pt x="6123024" y="0"/>
                  </a:lnTo>
                  <a:lnTo>
                    <a:pt x="0" y="2064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FD16D6-3AF3-430D-8CE4-45EDCF8F2701}"/>
                </a:ext>
              </a:extLst>
            </p:cNvPr>
            <p:cNvSpPr/>
            <p:nvPr/>
          </p:nvSpPr>
          <p:spPr>
            <a:xfrm>
              <a:off x="1217045" y="3227754"/>
              <a:ext cx="5245620" cy="2684857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450717 w 5450717"/>
                <a:gd name="connsiteY0" fmla="*/ 0 h 2694059"/>
                <a:gd name="connsiteX1" fmla="*/ 0 w 5450717"/>
                <a:gd name="connsiteY1" fmla="*/ 2694059 h 2694059"/>
                <a:gd name="connsiteX2" fmla="*/ 165193 w 5450717"/>
                <a:gd name="connsiteY2" fmla="*/ 2689067 h 2694059"/>
                <a:gd name="connsiteX3" fmla="*/ 5450717 w 5450717"/>
                <a:gd name="connsiteY3" fmla="*/ 0 h 2694059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458745 w 5458745"/>
                <a:gd name="connsiteY3" fmla="*/ 0 h 2697926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388167 w 5458745"/>
                <a:gd name="connsiteY3" fmla="*/ 40301 h 2697926"/>
                <a:gd name="connsiteX4" fmla="*/ 5458745 w 5458745"/>
                <a:gd name="connsiteY4" fmla="*/ 0 h 2697926"/>
                <a:gd name="connsiteX0" fmla="*/ 5386495 w 5388167"/>
                <a:gd name="connsiteY0" fmla="*/ 0 h 2663114"/>
                <a:gd name="connsiteX1" fmla="*/ 0 w 5388167"/>
                <a:gd name="connsiteY1" fmla="*/ 2663114 h 2663114"/>
                <a:gd name="connsiteX2" fmla="*/ 165193 w 5388167"/>
                <a:gd name="connsiteY2" fmla="*/ 2658122 h 2663114"/>
                <a:gd name="connsiteX3" fmla="*/ 5388167 w 5388167"/>
                <a:gd name="connsiteY3" fmla="*/ 5489 h 2663114"/>
                <a:gd name="connsiteX4" fmla="*/ 5386495 w 5388167"/>
                <a:gd name="connsiteY4" fmla="*/ 0 h 2663114"/>
                <a:gd name="connsiteX0" fmla="*/ 5314245 w 5388167"/>
                <a:gd name="connsiteY0" fmla="*/ 37060 h 2657625"/>
                <a:gd name="connsiteX1" fmla="*/ 0 w 5388167"/>
                <a:gd name="connsiteY1" fmla="*/ 2657625 h 2657625"/>
                <a:gd name="connsiteX2" fmla="*/ 165193 w 5388167"/>
                <a:gd name="connsiteY2" fmla="*/ 2652633 h 2657625"/>
                <a:gd name="connsiteX3" fmla="*/ 5388167 w 5388167"/>
                <a:gd name="connsiteY3" fmla="*/ 0 h 2657625"/>
                <a:gd name="connsiteX4" fmla="*/ 5314245 w 5388167"/>
                <a:gd name="connsiteY4" fmla="*/ 37060 h 26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167" h="2657625">
                  <a:moveTo>
                    <a:pt x="5314245" y="37060"/>
                  </a:moveTo>
                  <a:lnTo>
                    <a:pt x="0" y="2657625"/>
                  </a:lnTo>
                  <a:lnTo>
                    <a:pt x="165193" y="2652633"/>
                  </a:lnTo>
                  <a:lnTo>
                    <a:pt x="5388167" y="0"/>
                  </a:lnTo>
                  <a:lnTo>
                    <a:pt x="5314245" y="37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671D8AF-25D8-42D5-B37E-B3447E16183E}"/>
                </a:ext>
              </a:extLst>
            </p:cNvPr>
            <p:cNvSpPr/>
            <p:nvPr/>
          </p:nvSpPr>
          <p:spPr>
            <a:xfrm>
              <a:off x="4905631" y="3804697"/>
              <a:ext cx="777285" cy="214825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569101 w 775428"/>
                <a:gd name="connsiteY0" fmla="*/ 0 h 236609"/>
                <a:gd name="connsiteX1" fmla="*/ 0 w 775428"/>
                <a:gd name="connsiteY1" fmla="*/ 232150 h 236609"/>
                <a:gd name="connsiteX2" fmla="*/ 497626 w 775428"/>
                <a:gd name="connsiteY2" fmla="*/ 236609 h 236609"/>
                <a:gd name="connsiteX3" fmla="*/ 775428 w 775428"/>
                <a:gd name="connsiteY3" fmla="*/ 21442 h 236609"/>
                <a:gd name="connsiteX4" fmla="*/ 569101 w 775428"/>
                <a:gd name="connsiteY4" fmla="*/ 0 h 236609"/>
                <a:gd name="connsiteX0" fmla="*/ 417065 w 775428"/>
                <a:gd name="connsiteY0" fmla="*/ 0 h 216469"/>
                <a:gd name="connsiteX1" fmla="*/ 0 w 775428"/>
                <a:gd name="connsiteY1" fmla="*/ 212010 h 216469"/>
                <a:gd name="connsiteX2" fmla="*/ 497626 w 775428"/>
                <a:gd name="connsiteY2" fmla="*/ 216469 h 216469"/>
                <a:gd name="connsiteX3" fmla="*/ 775428 w 775428"/>
                <a:gd name="connsiteY3" fmla="*/ 1302 h 216469"/>
                <a:gd name="connsiteX4" fmla="*/ 417065 w 775428"/>
                <a:gd name="connsiteY4" fmla="*/ 0 h 21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428" h="216469">
                  <a:moveTo>
                    <a:pt x="417065" y="0"/>
                  </a:moveTo>
                  <a:lnTo>
                    <a:pt x="0" y="212010"/>
                  </a:lnTo>
                  <a:lnTo>
                    <a:pt x="497626" y="216469"/>
                  </a:lnTo>
                  <a:lnTo>
                    <a:pt x="775428" y="1302"/>
                  </a:lnTo>
                  <a:lnTo>
                    <a:pt x="417065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6EAF0F-1E7D-45C7-9487-913D8BF7A2D5}"/>
                </a:ext>
              </a:extLst>
            </p:cNvPr>
            <p:cNvSpPr/>
            <p:nvPr/>
          </p:nvSpPr>
          <p:spPr>
            <a:xfrm>
              <a:off x="6792486" y="3801663"/>
              <a:ext cx="165421" cy="227567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500258 w 516220"/>
                <a:gd name="connsiteY2" fmla="*/ 223812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0 w 206327"/>
                <a:gd name="connsiteY0" fmla="*/ 0 h 225156"/>
                <a:gd name="connsiteX1" fmla="*/ 74420 w 206327"/>
                <a:gd name="connsiteY1" fmla="*/ 225156 h 225156"/>
                <a:gd name="connsiteX2" fmla="*/ 190365 w 206327"/>
                <a:gd name="connsiteY2" fmla="*/ 223812 h 225156"/>
                <a:gd name="connsiteX3" fmla="*/ 206327 w 206327"/>
                <a:gd name="connsiteY3" fmla="*/ 21442 h 225156"/>
                <a:gd name="connsiteX4" fmla="*/ 0 w 206327"/>
                <a:gd name="connsiteY4" fmla="*/ 0 h 225156"/>
                <a:gd name="connsiteX0" fmla="*/ 0 w 180988"/>
                <a:gd name="connsiteY0" fmla="*/ 0 h 225156"/>
                <a:gd name="connsiteX1" fmla="*/ 49081 w 180988"/>
                <a:gd name="connsiteY1" fmla="*/ 225156 h 225156"/>
                <a:gd name="connsiteX2" fmla="*/ 165026 w 180988"/>
                <a:gd name="connsiteY2" fmla="*/ 223812 h 225156"/>
                <a:gd name="connsiteX3" fmla="*/ 180988 w 180988"/>
                <a:gd name="connsiteY3" fmla="*/ 21442 h 225156"/>
                <a:gd name="connsiteX4" fmla="*/ 0 w 180988"/>
                <a:gd name="connsiteY4" fmla="*/ 0 h 225156"/>
                <a:gd name="connsiteX0" fmla="*/ 0 w 165026"/>
                <a:gd name="connsiteY0" fmla="*/ 4153 h 229309"/>
                <a:gd name="connsiteX1" fmla="*/ 49081 w 165026"/>
                <a:gd name="connsiteY1" fmla="*/ 229309 h 229309"/>
                <a:gd name="connsiteX2" fmla="*/ 165026 w 165026"/>
                <a:gd name="connsiteY2" fmla="*/ 227965 h 229309"/>
                <a:gd name="connsiteX3" fmla="*/ 92300 w 165026"/>
                <a:gd name="connsiteY3" fmla="*/ 0 h 229309"/>
                <a:gd name="connsiteX4" fmla="*/ 0 w 165026"/>
                <a:gd name="connsiteY4" fmla="*/ 4153 h 22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26" h="229309">
                  <a:moveTo>
                    <a:pt x="0" y="4153"/>
                  </a:moveTo>
                  <a:lnTo>
                    <a:pt x="49081" y="229309"/>
                  </a:lnTo>
                  <a:lnTo>
                    <a:pt x="165026" y="227965"/>
                  </a:lnTo>
                  <a:lnTo>
                    <a:pt x="92300" y="0"/>
                  </a:lnTo>
                  <a:lnTo>
                    <a:pt x="0" y="4153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DC21B5-5C74-43B2-95F7-E45D909D12EE}"/>
                </a:ext>
              </a:extLst>
            </p:cNvPr>
            <p:cNvCxnSpPr>
              <a:cxnSpLocks/>
            </p:cNvCxnSpPr>
            <p:nvPr/>
          </p:nvCxnSpPr>
          <p:spPr>
            <a:xfrm>
              <a:off x="4905631" y="3803053"/>
              <a:ext cx="2100985" cy="0"/>
            </a:xfrm>
            <a:prstGeom prst="line">
              <a:avLst/>
            </a:prstGeom>
            <a:ln w="41275">
              <a:solidFill>
                <a:schemeClr val="bg1">
                  <a:alpha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CB154B-D6F7-42DC-8A6C-8D8A7F4F46FC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11" y="3804470"/>
              <a:ext cx="58032" cy="225545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0BD47B3-A483-45AF-B383-132BD29F81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573" y="3803399"/>
              <a:ext cx="278753" cy="22681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6A52D57-8EDA-4766-AB70-D462F541D4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4852" y="3801224"/>
              <a:ext cx="334208" cy="22703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10CA2DF-A5F4-44F9-8A55-BEC8FC63C3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38227" y="4026990"/>
              <a:ext cx="2905891" cy="906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55F2095-3FBB-430D-AB8C-C7001B7574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5170" y="3800172"/>
              <a:ext cx="448235" cy="226818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889716F-C9E0-4F04-998B-2FA5F930C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1468" y="3811287"/>
              <a:ext cx="550655" cy="2247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E9C121A-6419-460A-9C9A-8F77428C55A1}"/>
                </a:ext>
              </a:extLst>
            </p:cNvPr>
            <p:cNvSpPr/>
            <p:nvPr/>
          </p:nvSpPr>
          <p:spPr>
            <a:xfrm>
              <a:off x="4155292" y="3784804"/>
              <a:ext cx="597893" cy="186105"/>
            </a:xfrm>
            <a:custGeom>
              <a:avLst/>
              <a:gdLst>
                <a:gd name="connsiteX0" fmla="*/ 0 w 567329"/>
                <a:gd name="connsiteY0" fmla="*/ 100116 h 176873"/>
                <a:gd name="connsiteX1" fmla="*/ 233606 w 567329"/>
                <a:gd name="connsiteY1" fmla="*/ 176873 h 176873"/>
                <a:gd name="connsiteX2" fmla="*/ 567329 w 567329"/>
                <a:gd name="connsiteY2" fmla="*/ 46721 h 176873"/>
                <a:gd name="connsiteX3" fmla="*/ 357084 w 567329"/>
                <a:gd name="connsiteY3" fmla="*/ 0 h 176873"/>
                <a:gd name="connsiteX4" fmla="*/ 0 w 567329"/>
                <a:gd name="connsiteY4" fmla="*/ 100116 h 176873"/>
                <a:gd name="connsiteX0" fmla="*/ 0 w 567329"/>
                <a:gd name="connsiteY0" fmla="*/ 100116 h 173536"/>
                <a:gd name="connsiteX1" fmla="*/ 220258 w 567329"/>
                <a:gd name="connsiteY1" fmla="*/ 173536 h 173536"/>
                <a:gd name="connsiteX2" fmla="*/ 567329 w 567329"/>
                <a:gd name="connsiteY2" fmla="*/ 46721 h 173536"/>
                <a:gd name="connsiteX3" fmla="*/ 357084 w 567329"/>
                <a:gd name="connsiteY3" fmla="*/ 0 h 173536"/>
                <a:gd name="connsiteX4" fmla="*/ 0 w 567329"/>
                <a:gd name="connsiteY4" fmla="*/ 100116 h 173536"/>
                <a:gd name="connsiteX0" fmla="*/ 0 w 567329"/>
                <a:gd name="connsiteY0" fmla="*/ 100116 h 173536"/>
                <a:gd name="connsiteX1" fmla="*/ 220258 w 567329"/>
                <a:gd name="connsiteY1" fmla="*/ 173536 h 173536"/>
                <a:gd name="connsiteX2" fmla="*/ 567329 w 567329"/>
                <a:gd name="connsiteY2" fmla="*/ 46721 h 173536"/>
                <a:gd name="connsiteX3" fmla="*/ 357084 w 567329"/>
                <a:gd name="connsiteY3" fmla="*/ 0 h 173536"/>
                <a:gd name="connsiteX4" fmla="*/ 0 w 567329"/>
                <a:gd name="connsiteY4" fmla="*/ 100116 h 173536"/>
                <a:gd name="connsiteX0" fmla="*/ 0 w 560186"/>
                <a:gd name="connsiteY0" fmla="*/ 100116 h 173536"/>
                <a:gd name="connsiteX1" fmla="*/ 220258 w 560186"/>
                <a:gd name="connsiteY1" fmla="*/ 173536 h 173536"/>
                <a:gd name="connsiteX2" fmla="*/ 560186 w 560186"/>
                <a:gd name="connsiteY2" fmla="*/ 56246 h 173536"/>
                <a:gd name="connsiteX3" fmla="*/ 357084 w 560186"/>
                <a:gd name="connsiteY3" fmla="*/ 0 h 173536"/>
                <a:gd name="connsiteX4" fmla="*/ 0 w 560186"/>
                <a:gd name="connsiteY4" fmla="*/ 100116 h 173536"/>
                <a:gd name="connsiteX0" fmla="*/ 0 w 597893"/>
                <a:gd name="connsiteY0" fmla="*/ 84405 h 173536"/>
                <a:gd name="connsiteX1" fmla="*/ 257965 w 597893"/>
                <a:gd name="connsiteY1" fmla="*/ 173536 h 173536"/>
                <a:gd name="connsiteX2" fmla="*/ 597893 w 597893"/>
                <a:gd name="connsiteY2" fmla="*/ 56246 h 173536"/>
                <a:gd name="connsiteX3" fmla="*/ 394791 w 597893"/>
                <a:gd name="connsiteY3" fmla="*/ 0 h 173536"/>
                <a:gd name="connsiteX4" fmla="*/ 0 w 597893"/>
                <a:gd name="connsiteY4" fmla="*/ 84405 h 173536"/>
                <a:gd name="connsiteX0" fmla="*/ 0 w 597893"/>
                <a:gd name="connsiteY0" fmla="*/ 96974 h 186105"/>
                <a:gd name="connsiteX1" fmla="*/ 257965 w 597893"/>
                <a:gd name="connsiteY1" fmla="*/ 186105 h 186105"/>
                <a:gd name="connsiteX2" fmla="*/ 597893 w 597893"/>
                <a:gd name="connsiteY2" fmla="*/ 68815 h 186105"/>
                <a:gd name="connsiteX3" fmla="*/ 347657 w 597893"/>
                <a:gd name="connsiteY3" fmla="*/ 0 h 186105"/>
                <a:gd name="connsiteX4" fmla="*/ 0 w 597893"/>
                <a:gd name="connsiteY4" fmla="*/ 96974 h 186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893" h="186105">
                  <a:moveTo>
                    <a:pt x="0" y="96974"/>
                  </a:moveTo>
                  <a:lnTo>
                    <a:pt x="257965" y="186105"/>
                  </a:lnTo>
                  <a:lnTo>
                    <a:pt x="597893" y="68815"/>
                  </a:lnTo>
                  <a:lnTo>
                    <a:pt x="347657" y="0"/>
                  </a:lnTo>
                  <a:lnTo>
                    <a:pt x="0" y="96974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8553132-E5CC-4647-90CA-8141088208DE}"/>
                </a:ext>
              </a:extLst>
            </p:cNvPr>
            <p:cNvSpPr/>
            <p:nvPr/>
          </p:nvSpPr>
          <p:spPr>
            <a:xfrm>
              <a:off x="3842568" y="3884726"/>
              <a:ext cx="580684" cy="172952"/>
            </a:xfrm>
            <a:custGeom>
              <a:avLst/>
              <a:gdLst>
                <a:gd name="connsiteX0" fmla="*/ 510596 w 510596"/>
                <a:gd name="connsiteY0" fmla="*/ 76756 h 143501"/>
                <a:gd name="connsiteX1" fmla="*/ 213583 w 510596"/>
                <a:gd name="connsiteY1" fmla="*/ 143501 h 143501"/>
                <a:gd name="connsiteX2" fmla="*/ 0 w 510596"/>
                <a:gd name="connsiteY2" fmla="*/ 83431 h 143501"/>
                <a:gd name="connsiteX3" fmla="*/ 297013 w 510596"/>
                <a:gd name="connsiteY3" fmla="*/ 0 h 143501"/>
                <a:gd name="connsiteX4" fmla="*/ 510596 w 510596"/>
                <a:gd name="connsiteY4" fmla="*/ 76756 h 143501"/>
                <a:gd name="connsiteX0" fmla="*/ 510596 w 510596"/>
                <a:gd name="connsiteY0" fmla="*/ 76756 h 153513"/>
                <a:gd name="connsiteX1" fmla="*/ 223595 w 510596"/>
                <a:gd name="connsiteY1" fmla="*/ 153513 h 153513"/>
                <a:gd name="connsiteX2" fmla="*/ 0 w 510596"/>
                <a:gd name="connsiteY2" fmla="*/ 83431 h 153513"/>
                <a:gd name="connsiteX3" fmla="*/ 297013 w 510596"/>
                <a:gd name="connsiteY3" fmla="*/ 0 h 153513"/>
                <a:gd name="connsiteX4" fmla="*/ 510596 w 510596"/>
                <a:gd name="connsiteY4" fmla="*/ 76756 h 153513"/>
                <a:gd name="connsiteX0" fmla="*/ 510596 w 510596"/>
                <a:gd name="connsiteY0" fmla="*/ 76756 h 163525"/>
                <a:gd name="connsiteX1" fmla="*/ 230270 w 510596"/>
                <a:gd name="connsiteY1" fmla="*/ 163525 h 163525"/>
                <a:gd name="connsiteX2" fmla="*/ 0 w 510596"/>
                <a:gd name="connsiteY2" fmla="*/ 83431 h 163525"/>
                <a:gd name="connsiteX3" fmla="*/ 297013 w 510596"/>
                <a:gd name="connsiteY3" fmla="*/ 0 h 163525"/>
                <a:gd name="connsiteX4" fmla="*/ 510596 w 510596"/>
                <a:gd name="connsiteY4" fmla="*/ 76756 h 163525"/>
                <a:gd name="connsiteX0" fmla="*/ 520121 w 520121"/>
                <a:gd name="connsiteY0" fmla="*/ 83900 h 163525"/>
                <a:gd name="connsiteX1" fmla="*/ 230270 w 520121"/>
                <a:gd name="connsiteY1" fmla="*/ 163525 h 163525"/>
                <a:gd name="connsiteX2" fmla="*/ 0 w 520121"/>
                <a:gd name="connsiteY2" fmla="*/ 83431 h 163525"/>
                <a:gd name="connsiteX3" fmla="*/ 297013 w 520121"/>
                <a:gd name="connsiteY3" fmla="*/ 0 h 163525"/>
                <a:gd name="connsiteX4" fmla="*/ 520121 w 520121"/>
                <a:gd name="connsiteY4" fmla="*/ 83900 h 163525"/>
                <a:gd name="connsiteX0" fmla="*/ 527265 w 527265"/>
                <a:gd name="connsiteY0" fmla="*/ 79137 h 163525"/>
                <a:gd name="connsiteX1" fmla="*/ 230270 w 527265"/>
                <a:gd name="connsiteY1" fmla="*/ 163525 h 163525"/>
                <a:gd name="connsiteX2" fmla="*/ 0 w 527265"/>
                <a:gd name="connsiteY2" fmla="*/ 83431 h 163525"/>
                <a:gd name="connsiteX3" fmla="*/ 297013 w 527265"/>
                <a:gd name="connsiteY3" fmla="*/ 0 h 163525"/>
                <a:gd name="connsiteX4" fmla="*/ 527265 w 527265"/>
                <a:gd name="connsiteY4" fmla="*/ 79137 h 163525"/>
                <a:gd name="connsiteX0" fmla="*/ 580684 w 580684"/>
                <a:gd name="connsiteY0" fmla="*/ 79137 h 163525"/>
                <a:gd name="connsiteX1" fmla="*/ 283689 w 580684"/>
                <a:gd name="connsiteY1" fmla="*/ 163525 h 163525"/>
                <a:gd name="connsiteX2" fmla="*/ 0 w 580684"/>
                <a:gd name="connsiteY2" fmla="*/ 74004 h 163525"/>
                <a:gd name="connsiteX3" fmla="*/ 350432 w 580684"/>
                <a:gd name="connsiteY3" fmla="*/ 0 h 163525"/>
                <a:gd name="connsiteX4" fmla="*/ 580684 w 580684"/>
                <a:gd name="connsiteY4" fmla="*/ 79137 h 163525"/>
                <a:gd name="connsiteX0" fmla="*/ 580684 w 580684"/>
                <a:gd name="connsiteY0" fmla="*/ 88564 h 172952"/>
                <a:gd name="connsiteX1" fmla="*/ 283689 w 580684"/>
                <a:gd name="connsiteY1" fmla="*/ 172952 h 172952"/>
                <a:gd name="connsiteX2" fmla="*/ 0 w 580684"/>
                <a:gd name="connsiteY2" fmla="*/ 83431 h 172952"/>
                <a:gd name="connsiteX3" fmla="*/ 306441 w 580684"/>
                <a:gd name="connsiteY3" fmla="*/ 0 h 172952"/>
                <a:gd name="connsiteX4" fmla="*/ 580684 w 580684"/>
                <a:gd name="connsiteY4" fmla="*/ 88564 h 17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0684" h="172952">
                  <a:moveTo>
                    <a:pt x="580684" y="88564"/>
                  </a:moveTo>
                  <a:lnTo>
                    <a:pt x="283689" y="172952"/>
                  </a:lnTo>
                  <a:lnTo>
                    <a:pt x="0" y="83431"/>
                  </a:lnTo>
                  <a:lnTo>
                    <a:pt x="306441" y="0"/>
                  </a:lnTo>
                  <a:lnTo>
                    <a:pt x="580684" y="88564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2866527-582F-4F02-80F3-9104A96685D0}"/>
                </a:ext>
              </a:extLst>
            </p:cNvPr>
            <p:cNvSpPr/>
            <p:nvPr/>
          </p:nvSpPr>
          <p:spPr>
            <a:xfrm>
              <a:off x="4509584" y="3728107"/>
              <a:ext cx="398799" cy="129250"/>
            </a:xfrm>
            <a:custGeom>
              <a:avLst/>
              <a:gdLst>
                <a:gd name="connsiteX0" fmla="*/ 200025 w 364332"/>
                <a:gd name="connsiteY0" fmla="*/ 116681 h 116681"/>
                <a:gd name="connsiteX1" fmla="*/ 364332 w 364332"/>
                <a:gd name="connsiteY1" fmla="*/ 40481 h 116681"/>
                <a:gd name="connsiteX2" fmla="*/ 216694 w 364332"/>
                <a:gd name="connsiteY2" fmla="*/ 0 h 116681"/>
                <a:gd name="connsiteX3" fmla="*/ 0 w 364332"/>
                <a:gd name="connsiteY3" fmla="*/ 54768 h 116681"/>
                <a:gd name="connsiteX4" fmla="*/ 200025 w 364332"/>
                <a:gd name="connsiteY4" fmla="*/ 116681 h 116681"/>
                <a:gd name="connsiteX0" fmla="*/ 200025 w 354807"/>
                <a:gd name="connsiteY0" fmla="*/ 116681 h 116681"/>
                <a:gd name="connsiteX1" fmla="*/ 354807 w 354807"/>
                <a:gd name="connsiteY1" fmla="*/ 38100 h 116681"/>
                <a:gd name="connsiteX2" fmla="*/ 216694 w 354807"/>
                <a:gd name="connsiteY2" fmla="*/ 0 h 116681"/>
                <a:gd name="connsiteX3" fmla="*/ 0 w 354807"/>
                <a:gd name="connsiteY3" fmla="*/ 54768 h 116681"/>
                <a:gd name="connsiteX4" fmla="*/ 200025 w 354807"/>
                <a:gd name="connsiteY4" fmla="*/ 116681 h 116681"/>
                <a:gd name="connsiteX0" fmla="*/ 253444 w 408226"/>
                <a:gd name="connsiteY0" fmla="*/ 116681 h 116681"/>
                <a:gd name="connsiteX1" fmla="*/ 408226 w 408226"/>
                <a:gd name="connsiteY1" fmla="*/ 38100 h 116681"/>
                <a:gd name="connsiteX2" fmla="*/ 270113 w 408226"/>
                <a:gd name="connsiteY2" fmla="*/ 0 h 116681"/>
                <a:gd name="connsiteX3" fmla="*/ 0 w 408226"/>
                <a:gd name="connsiteY3" fmla="*/ 39057 h 116681"/>
                <a:gd name="connsiteX4" fmla="*/ 253444 w 408226"/>
                <a:gd name="connsiteY4" fmla="*/ 116681 h 116681"/>
                <a:gd name="connsiteX0" fmla="*/ 253444 w 408226"/>
                <a:gd name="connsiteY0" fmla="*/ 129250 h 129250"/>
                <a:gd name="connsiteX1" fmla="*/ 408226 w 408226"/>
                <a:gd name="connsiteY1" fmla="*/ 50669 h 129250"/>
                <a:gd name="connsiteX2" fmla="*/ 222979 w 408226"/>
                <a:gd name="connsiteY2" fmla="*/ 0 h 129250"/>
                <a:gd name="connsiteX3" fmla="*/ 0 w 408226"/>
                <a:gd name="connsiteY3" fmla="*/ 51626 h 129250"/>
                <a:gd name="connsiteX4" fmla="*/ 253444 w 408226"/>
                <a:gd name="connsiteY4" fmla="*/ 129250 h 129250"/>
                <a:gd name="connsiteX0" fmla="*/ 244017 w 398799"/>
                <a:gd name="connsiteY0" fmla="*/ 129250 h 129250"/>
                <a:gd name="connsiteX1" fmla="*/ 398799 w 398799"/>
                <a:gd name="connsiteY1" fmla="*/ 50669 h 129250"/>
                <a:gd name="connsiteX2" fmla="*/ 213552 w 398799"/>
                <a:gd name="connsiteY2" fmla="*/ 0 h 129250"/>
                <a:gd name="connsiteX3" fmla="*/ 0 w 398799"/>
                <a:gd name="connsiteY3" fmla="*/ 57910 h 129250"/>
                <a:gd name="connsiteX4" fmla="*/ 244017 w 398799"/>
                <a:gd name="connsiteY4" fmla="*/ 129250 h 12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799" h="129250">
                  <a:moveTo>
                    <a:pt x="244017" y="129250"/>
                  </a:moveTo>
                  <a:lnTo>
                    <a:pt x="398799" y="50669"/>
                  </a:lnTo>
                  <a:lnTo>
                    <a:pt x="213552" y="0"/>
                  </a:lnTo>
                  <a:lnTo>
                    <a:pt x="0" y="57910"/>
                  </a:lnTo>
                  <a:lnTo>
                    <a:pt x="244017" y="129250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A7DDC59-3115-4245-B4E9-866C884003AD}"/>
                </a:ext>
              </a:extLst>
            </p:cNvPr>
            <p:cNvSpPr/>
            <p:nvPr/>
          </p:nvSpPr>
          <p:spPr>
            <a:xfrm>
              <a:off x="4120191" y="3781158"/>
              <a:ext cx="781050" cy="276225"/>
            </a:xfrm>
            <a:custGeom>
              <a:avLst/>
              <a:gdLst>
                <a:gd name="connsiteX0" fmla="*/ 0 w 781050"/>
                <a:gd name="connsiteY0" fmla="*/ 269081 h 269081"/>
                <a:gd name="connsiteX1" fmla="*/ 292894 w 781050"/>
                <a:gd name="connsiteY1" fmla="*/ 190500 h 269081"/>
                <a:gd name="connsiteX2" fmla="*/ 628650 w 781050"/>
                <a:gd name="connsiteY2" fmla="*/ 71437 h 269081"/>
                <a:gd name="connsiteX3" fmla="*/ 781050 w 781050"/>
                <a:gd name="connsiteY3" fmla="*/ 0 h 269081"/>
                <a:gd name="connsiteX0" fmla="*/ 0 w 771525"/>
                <a:gd name="connsiteY0" fmla="*/ 278606 h 278606"/>
                <a:gd name="connsiteX1" fmla="*/ 283369 w 771525"/>
                <a:gd name="connsiteY1" fmla="*/ 190500 h 278606"/>
                <a:gd name="connsiteX2" fmla="*/ 619125 w 771525"/>
                <a:gd name="connsiteY2" fmla="*/ 71437 h 278606"/>
                <a:gd name="connsiteX3" fmla="*/ 771525 w 771525"/>
                <a:gd name="connsiteY3" fmla="*/ 0 h 278606"/>
                <a:gd name="connsiteX0" fmla="*/ 0 w 771525"/>
                <a:gd name="connsiteY0" fmla="*/ 278606 h 278606"/>
                <a:gd name="connsiteX1" fmla="*/ 292894 w 771525"/>
                <a:gd name="connsiteY1" fmla="*/ 195262 h 278606"/>
                <a:gd name="connsiteX2" fmla="*/ 619125 w 771525"/>
                <a:gd name="connsiteY2" fmla="*/ 71437 h 278606"/>
                <a:gd name="connsiteX3" fmla="*/ 771525 w 771525"/>
                <a:gd name="connsiteY3" fmla="*/ 0 h 278606"/>
                <a:gd name="connsiteX0" fmla="*/ 0 w 771525"/>
                <a:gd name="connsiteY0" fmla="*/ 278606 h 278606"/>
                <a:gd name="connsiteX1" fmla="*/ 292894 w 771525"/>
                <a:gd name="connsiteY1" fmla="*/ 195262 h 278606"/>
                <a:gd name="connsiteX2" fmla="*/ 621506 w 771525"/>
                <a:gd name="connsiteY2" fmla="*/ 78580 h 278606"/>
                <a:gd name="connsiteX3" fmla="*/ 771525 w 771525"/>
                <a:gd name="connsiteY3" fmla="*/ 0 h 278606"/>
                <a:gd name="connsiteX0" fmla="*/ 0 w 781050"/>
                <a:gd name="connsiteY0" fmla="*/ 276225 h 276225"/>
                <a:gd name="connsiteX1" fmla="*/ 292894 w 781050"/>
                <a:gd name="connsiteY1" fmla="*/ 192881 h 276225"/>
                <a:gd name="connsiteX2" fmla="*/ 621506 w 781050"/>
                <a:gd name="connsiteY2" fmla="*/ 76199 h 276225"/>
                <a:gd name="connsiteX3" fmla="*/ 781050 w 781050"/>
                <a:gd name="connsiteY3" fmla="*/ 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1050" h="276225">
                  <a:moveTo>
                    <a:pt x="0" y="276225"/>
                  </a:moveTo>
                  <a:lnTo>
                    <a:pt x="292894" y="192881"/>
                  </a:lnTo>
                  <a:lnTo>
                    <a:pt x="621506" y="76199"/>
                  </a:lnTo>
                  <a:lnTo>
                    <a:pt x="781050" y="0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53A4276-CC29-4525-B9D4-39D80563CFBA}"/>
                </a:ext>
              </a:extLst>
            </p:cNvPr>
            <p:cNvSpPr/>
            <p:nvPr/>
          </p:nvSpPr>
          <p:spPr>
            <a:xfrm>
              <a:off x="4313071" y="3831163"/>
              <a:ext cx="421481" cy="133350"/>
            </a:xfrm>
            <a:custGeom>
              <a:avLst/>
              <a:gdLst>
                <a:gd name="connsiteX0" fmla="*/ 0 w 402431"/>
                <a:gd name="connsiteY0" fmla="*/ 109537 h 138112"/>
                <a:gd name="connsiteX1" fmla="*/ 76200 w 402431"/>
                <a:gd name="connsiteY1" fmla="*/ 138112 h 138112"/>
                <a:gd name="connsiteX2" fmla="*/ 402431 w 402431"/>
                <a:gd name="connsiteY2" fmla="*/ 26193 h 138112"/>
                <a:gd name="connsiteX3" fmla="*/ 319088 w 402431"/>
                <a:gd name="connsiteY3" fmla="*/ 0 h 138112"/>
                <a:gd name="connsiteX4" fmla="*/ 0 w 402431"/>
                <a:gd name="connsiteY4" fmla="*/ 109537 h 138112"/>
                <a:gd name="connsiteX0" fmla="*/ 0 w 421481"/>
                <a:gd name="connsiteY0" fmla="*/ 111918 h 138112"/>
                <a:gd name="connsiteX1" fmla="*/ 95250 w 421481"/>
                <a:gd name="connsiteY1" fmla="*/ 138112 h 138112"/>
                <a:gd name="connsiteX2" fmla="*/ 421481 w 421481"/>
                <a:gd name="connsiteY2" fmla="*/ 26193 h 138112"/>
                <a:gd name="connsiteX3" fmla="*/ 338138 w 421481"/>
                <a:gd name="connsiteY3" fmla="*/ 0 h 138112"/>
                <a:gd name="connsiteX4" fmla="*/ 0 w 421481"/>
                <a:gd name="connsiteY4" fmla="*/ 111918 h 138112"/>
                <a:gd name="connsiteX0" fmla="*/ 0 w 421481"/>
                <a:gd name="connsiteY0" fmla="*/ 107156 h 133350"/>
                <a:gd name="connsiteX1" fmla="*/ 95250 w 421481"/>
                <a:gd name="connsiteY1" fmla="*/ 133350 h 133350"/>
                <a:gd name="connsiteX2" fmla="*/ 421481 w 421481"/>
                <a:gd name="connsiteY2" fmla="*/ 21431 h 133350"/>
                <a:gd name="connsiteX3" fmla="*/ 345282 w 421481"/>
                <a:gd name="connsiteY3" fmla="*/ 0 h 133350"/>
                <a:gd name="connsiteX4" fmla="*/ 0 w 421481"/>
                <a:gd name="connsiteY4" fmla="*/ 10715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81" h="133350">
                  <a:moveTo>
                    <a:pt x="0" y="107156"/>
                  </a:moveTo>
                  <a:lnTo>
                    <a:pt x="95250" y="133350"/>
                  </a:lnTo>
                  <a:lnTo>
                    <a:pt x="421481" y="21431"/>
                  </a:lnTo>
                  <a:lnTo>
                    <a:pt x="345282" y="0"/>
                  </a:lnTo>
                  <a:lnTo>
                    <a:pt x="0" y="107156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736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763A246-D15C-4DFA-A736-85B4858EE827}"/>
              </a:ext>
            </a:extLst>
          </p:cNvPr>
          <p:cNvGrpSpPr/>
          <p:nvPr/>
        </p:nvGrpSpPr>
        <p:grpSpPr>
          <a:xfrm>
            <a:off x="159026" y="2590800"/>
            <a:ext cx="8815429" cy="4114801"/>
            <a:chOff x="-13014" y="995206"/>
            <a:chExt cx="10905934" cy="4917405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22B366F9-3F1F-47B1-9A76-4086CDE8D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" b="92952" l="1656" r="96866">
                          <a14:foregroundMark x1="10704" y1="8664" x2="5441" y2="61233"/>
                          <a14:foregroundMark x1="5441" y1="61233" x2="6564" y2="73715"/>
                          <a14:foregroundMark x1="6564" y1="73715" x2="9344" y2="82966"/>
                          <a14:foregroundMark x1="9344" y1="82966" x2="14548" y2="91043"/>
                          <a14:foregroundMark x1="14548" y1="91043" x2="24246" y2="93098"/>
                          <a14:foregroundMark x1="24246" y1="93098" x2="75458" y2="83700"/>
                          <a14:foregroundMark x1="75458" y1="83700" x2="79775" y2="78855"/>
                          <a14:foregroundMark x1="79775" y1="78855" x2="83383" y2="66960"/>
                          <a14:foregroundMark x1="83383" y1="66960" x2="82318" y2="46109"/>
                          <a14:foregroundMark x1="82318" y1="46109" x2="76523" y2="29809"/>
                          <a14:foregroundMark x1="76523" y1="29809" x2="68244" y2="19824"/>
                          <a14:foregroundMark x1="68244" y1="19824" x2="36546" y2="16593"/>
                          <a14:foregroundMark x1="36546" y1="16593" x2="27912" y2="20558"/>
                          <a14:foregroundMark x1="27912" y1="20558" x2="24009" y2="26725"/>
                          <a14:foregroundMark x1="24009" y1="26725" x2="27676" y2="36564"/>
                          <a14:foregroundMark x1="48814" y1="50670" x2="73448" y2="67107"/>
                          <a14:foregroundMark x1="27676" y1="36564" x2="46869" y2="49372"/>
                          <a14:foregroundMark x1="73448" y1="67107" x2="66824" y2="71219"/>
                          <a14:foregroundMark x1="66824" y1="71219" x2="19692" y2="66667"/>
                          <a14:foregroundMark x1="19692" y1="66667" x2="20166" y2="61674"/>
                          <a14:foregroundMark x1="87936" y1="29662" x2="85038" y2="20117"/>
                          <a14:foregroundMark x1="85038" y1="20117" x2="70668" y2="587"/>
                          <a14:foregroundMark x1="70668" y1="587" x2="11532" y2="13069"/>
                          <a14:foregroundMark x1="11532" y1="13069" x2="7510" y2="17181"/>
                          <a14:foregroundMark x1="7510" y1="17181" x2="1656" y2="89721"/>
                          <a14:foregroundMark x1="1656" y1="89721" x2="1715" y2="91630"/>
                          <a14:foregroundMark x1="85393" y1="88399" x2="89829" y2="85903"/>
                          <a14:foregroundMark x1="89829" y1="85903" x2="96511" y2="73715"/>
                          <a14:foregroundMark x1="96511" y1="73715" x2="97989" y2="56094"/>
                          <a14:foregroundMark x1="97989" y1="56094" x2="94205" y2="52276"/>
                          <a14:foregroundMark x1="94205" y1="52276" x2="92253" y2="41703"/>
                          <a14:foregroundMark x1="92253" y1="41703" x2="95860" y2="21145"/>
                          <a14:foregroundMark x1="95860" y1="21145" x2="89651" y2="12335"/>
                          <a14:foregroundMark x1="89651" y1="12335" x2="83974" y2="12188"/>
                          <a14:foregroundMark x1="83974" y1="12188" x2="82436" y2="2937"/>
                          <a14:foregroundMark x1="82436" y1="2937" x2="81017" y2="147"/>
                          <a14:foregroundMark x1="96334" y1="9985" x2="99941" y2="75624"/>
                          <a14:foregroundMark x1="99941" y1="75624" x2="84920" y2="71512"/>
                          <a14:foregroundMark x1="84920" y1="71512" x2="85334" y2="60499"/>
                          <a14:foregroundMark x1="85334" y1="60499" x2="90775" y2="65786"/>
                          <a14:foregroundMark x1="90775" y1="65786" x2="93495" y2="92952"/>
                          <a14:foregroundMark x1="93495" y1="92952" x2="96866" y2="91043"/>
                          <a14:foregroundMark x1="59451" y1="47775" x2="60142" y2="47724"/>
                          <a14:foregroundMark x1="56180" y1="48018" x2="58849" y2="47820"/>
                          <a14:foregroundMark x1="60142" y1="47724" x2="59728" y2="42291"/>
                          <a14:foregroundMark x1="55529" y1="49780" x2="55293" y2="53744"/>
                          <a14:foregroundMark x1="56951" y1="54376" x2="57126" y2="54479"/>
                          <a14:foregroundMark x1="57244" y1="50073" x2="61206" y2="52717"/>
                          <a14:foregroundMark x1="61206" y1="52717" x2="61206" y2="52423"/>
                          <a14:foregroundMark x1="57008" y1="49486" x2="58368" y2="51542"/>
                          <a14:backgroundMark x1="47546" y1="50367" x2="47546" y2="50367"/>
                          <a14:backgroundMark x1="47782" y1="49780" x2="47960" y2="50367"/>
                          <a14:backgroundMark x1="47901" y1="49339" x2="47723" y2="51395"/>
                          <a14:backgroundMark x1="46895" y1="50220" x2="47309" y2="51542"/>
                          <a14:backgroundMark x1="46895" y1="49486" x2="46895" y2="49486"/>
                          <a14:backgroundMark x1="46718" y1="49927" x2="46718" y2="49927"/>
                          <a14:backgroundMark x1="53933" y1="48458" x2="53873" y2="48752"/>
                          <a14:backgroundMark x1="53459" y1="49780" x2="54169" y2="49780"/>
                        </a14:backgroundRemoval>
                      </a14:imgEffect>
                    </a14:imgLayer>
                  </a14:imgProps>
                </a:ext>
              </a:extLst>
            </a:blip>
            <a:srcRect r="10641"/>
            <a:stretch/>
          </p:blipFill>
          <p:spPr>
            <a:xfrm>
              <a:off x="-1768" y="995206"/>
              <a:ext cx="10894688" cy="4909966"/>
            </a:xfrm>
            <a:prstGeom prst="rect">
              <a:avLst/>
            </a:prstGeom>
          </p:spPr>
        </p:pic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A82E5EB-2D44-4A10-BD4C-4F1039AF67FD}"/>
                </a:ext>
              </a:extLst>
            </p:cNvPr>
            <p:cNvSpPr/>
            <p:nvPr/>
          </p:nvSpPr>
          <p:spPr>
            <a:xfrm>
              <a:off x="-13014" y="3342040"/>
              <a:ext cx="8894049" cy="2562410"/>
            </a:xfrm>
            <a:custGeom>
              <a:avLst/>
              <a:gdLst>
                <a:gd name="connsiteX0" fmla="*/ 5747657 w 7626698"/>
                <a:gd name="connsiteY0" fmla="*/ 0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47657 w 7626698"/>
                <a:gd name="connsiteY4" fmla="*/ 0 h 2622620"/>
                <a:gd name="connsiteX0" fmla="*/ 5756578 w 7626698"/>
                <a:gd name="connsiteY0" fmla="*/ 57986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56578 w 7626698"/>
                <a:gd name="connsiteY4" fmla="*/ 57986 h 2622620"/>
                <a:gd name="connsiteX0" fmla="*/ 5756578 w 7626698"/>
                <a:gd name="connsiteY0" fmla="*/ 17842 h 2582476"/>
                <a:gd name="connsiteX1" fmla="*/ 7626698 w 7626698"/>
                <a:gd name="connsiteY1" fmla="*/ 2572428 h 2582476"/>
                <a:gd name="connsiteX2" fmla="*/ 0 w 7626698"/>
                <a:gd name="connsiteY2" fmla="*/ 2582476 h 2582476"/>
                <a:gd name="connsiteX3" fmla="*/ 5583599 w 7626698"/>
                <a:gd name="connsiteY3" fmla="*/ 0 h 2582476"/>
                <a:gd name="connsiteX4" fmla="*/ 5756578 w 7626698"/>
                <a:gd name="connsiteY4" fmla="*/ 17842 h 2582476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583599 w 7626698"/>
                <a:gd name="connsiteY3" fmla="*/ 17841 h 2600317"/>
                <a:gd name="connsiteX4" fmla="*/ 5743197 w 7626698"/>
                <a:gd name="connsiteY4" fmla="*/ 0 h 2600317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614822 w 7626698"/>
                <a:gd name="connsiteY3" fmla="*/ 4460 h 2600317"/>
                <a:gd name="connsiteX4" fmla="*/ 5743197 w 7626698"/>
                <a:gd name="connsiteY4" fmla="*/ 0 h 2600317"/>
                <a:gd name="connsiteX0" fmla="*/ 5749482 w 7626698"/>
                <a:gd name="connsiteY0" fmla="*/ 8109 h 2595857"/>
                <a:gd name="connsiteX1" fmla="*/ 7626698 w 7626698"/>
                <a:gd name="connsiteY1" fmla="*/ 2585809 h 2595857"/>
                <a:gd name="connsiteX2" fmla="*/ 0 w 7626698"/>
                <a:gd name="connsiteY2" fmla="*/ 2595857 h 2595857"/>
                <a:gd name="connsiteX3" fmla="*/ 5614822 w 7626698"/>
                <a:gd name="connsiteY3" fmla="*/ 0 h 2595857"/>
                <a:gd name="connsiteX4" fmla="*/ 5749482 w 7626698"/>
                <a:gd name="connsiteY4" fmla="*/ 8109 h 2595857"/>
                <a:gd name="connsiteX0" fmla="*/ 5749482 w 7648865"/>
                <a:gd name="connsiteY0" fmla="*/ 8109 h 2595857"/>
                <a:gd name="connsiteX1" fmla="*/ 7648865 w 7648865"/>
                <a:gd name="connsiteY1" fmla="*/ 2591351 h 2595857"/>
                <a:gd name="connsiteX2" fmla="*/ 0 w 7648865"/>
                <a:gd name="connsiteY2" fmla="*/ 2595857 h 2595857"/>
                <a:gd name="connsiteX3" fmla="*/ 5614822 w 7648865"/>
                <a:gd name="connsiteY3" fmla="*/ 0 h 2595857"/>
                <a:gd name="connsiteX4" fmla="*/ 5749482 w 7648865"/>
                <a:gd name="connsiteY4" fmla="*/ 8109 h 2595857"/>
                <a:gd name="connsiteX0" fmla="*/ 5749482 w 7648865"/>
                <a:gd name="connsiteY0" fmla="*/ 0 h 2587748"/>
                <a:gd name="connsiteX1" fmla="*/ 7648865 w 7648865"/>
                <a:gd name="connsiteY1" fmla="*/ 2583242 h 2587748"/>
                <a:gd name="connsiteX2" fmla="*/ 0 w 7648865"/>
                <a:gd name="connsiteY2" fmla="*/ 2587748 h 2587748"/>
                <a:gd name="connsiteX3" fmla="*/ 5531002 w 7648865"/>
                <a:gd name="connsiteY3" fmla="*/ 33801 h 2587748"/>
                <a:gd name="connsiteX4" fmla="*/ 5749482 w 7648865"/>
                <a:gd name="connsiteY4" fmla="*/ 0 h 2587748"/>
                <a:gd name="connsiteX0" fmla="*/ 5776152 w 7648865"/>
                <a:gd name="connsiteY0" fmla="*/ 489 h 2553947"/>
                <a:gd name="connsiteX1" fmla="*/ 7648865 w 7648865"/>
                <a:gd name="connsiteY1" fmla="*/ 2549441 h 2553947"/>
                <a:gd name="connsiteX2" fmla="*/ 0 w 7648865"/>
                <a:gd name="connsiteY2" fmla="*/ 2553947 h 2553947"/>
                <a:gd name="connsiteX3" fmla="*/ 5531002 w 7648865"/>
                <a:gd name="connsiteY3" fmla="*/ 0 h 2553947"/>
                <a:gd name="connsiteX4" fmla="*/ 5776152 w 7648865"/>
                <a:gd name="connsiteY4" fmla="*/ 489 h 2553947"/>
                <a:gd name="connsiteX0" fmla="*/ 5776152 w 7648865"/>
                <a:gd name="connsiteY0" fmla="*/ 0 h 2553458"/>
                <a:gd name="connsiteX1" fmla="*/ 7648865 w 7648865"/>
                <a:gd name="connsiteY1" fmla="*/ 2548952 h 2553458"/>
                <a:gd name="connsiteX2" fmla="*/ 0 w 7648865"/>
                <a:gd name="connsiteY2" fmla="*/ 2553458 h 2553458"/>
                <a:gd name="connsiteX3" fmla="*/ 5515762 w 7648865"/>
                <a:gd name="connsiteY3" fmla="*/ 14751 h 2553458"/>
                <a:gd name="connsiteX4" fmla="*/ 5776152 w 7648865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729407 w 7862510"/>
                <a:gd name="connsiteY3" fmla="*/ 14751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438850 w 7862510"/>
                <a:gd name="connsiteY3" fmla="*/ 125846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361938 w 7862510"/>
                <a:gd name="connsiteY3" fmla="*/ 160029 h 2553458"/>
                <a:gd name="connsiteX4" fmla="*/ 5989797 w 7862510"/>
                <a:gd name="connsiteY4" fmla="*/ 0 h 2553458"/>
                <a:gd name="connsiteX0" fmla="*/ 6092347 w 7862510"/>
                <a:gd name="connsiteY0" fmla="*/ 0 h 2408180"/>
                <a:gd name="connsiteX1" fmla="*/ 7862510 w 7862510"/>
                <a:gd name="connsiteY1" fmla="*/ 2403674 h 2408180"/>
                <a:gd name="connsiteX2" fmla="*/ 0 w 7862510"/>
                <a:gd name="connsiteY2" fmla="*/ 2408180 h 2408180"/>
                <a:gd name="connsiteX3" fmla="*/ 5361938 w 7862510"/>
                <a:gd name="connsiteY3" fmla="*/ 14751 h 2408180"/>
                <a:gd name="connsiteX4" fmla="*/ 6092347 w 7862510"/>
                <a:gd name="connsiteY4" fmla="*/ 0 h 2408180"/>
                <a:gd name="connsiteX0" fmla="*/ 6092347 w 8061292"/>
                <a:gd name="connsiteY0" fmla="*/ 0 h 2408180"/>
                <a:gd name="connsiteX1" fmla="*/ 8061292 w 8061292"/>
                <a:gd name="connsiteY1" fmla="*/ 2403674 h 2408180"/>
                <a:gd name="connsiteX2" fmla="*/ 0 w 8061292"/>
                <a:gd name="connsiteY2" fmla="*/ 2408180 h 2408180"/>
                <a:gd name="connsiteX3" fmla="*/ 5361938 w 8061292"/>
                <a:gd name="connsiteY3" fmla="*/ 14751 h 2408180"/>
                <a:gd name="connsiteX4" fmla="*/ 6092347 w 8061292"/>
                <a:gd name="connsiteY4" fmla="*/ 0 h 2408180"/>
                <a:gd name="connsiteX0" fmla="*/ 6211617 w 8061292"/>
                <a:gd name="connsiteY0" fmla="*/ 0 h 2428059"/>
                <a:gd name="connsiteX1" fmla="*/ 8061292 w 8061292"/>
                <a:gd name="connsiteY1" fmla="*/ 2423553 h 2428059"/>
                <a:gd name="connsiteX2" fmla="*/ 0 w 8061292"/>
                <a:gd name="connsiteY2" fmla="*/ 2428059 h 2428059"/>
                <a:gd name="connsiteX3" fmla="*/ 5361938 w 8061292"/>
                <a:gd name="connsiteY3" fmla="*/ 34630 h 2428059"/>
                <a:gd name="connsiteX4" fmla="*/ 6211617 w 8061292"/>
                <a:gd name="connsiteY4" fmla="*/ 0 h 2428059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361938 w 8061292"/>
                <a:gd name="connsiteY3" fmla="*/ 114143 h 2507572"/>
                <a:gd name="connsiteX4" fmla="*/ 6092347 w 8061292"/>
                <a:gd name="connsiteY4" fmla="*/ 0 h 2507572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92347 w 8061292"/>
                <a:gd name="connsiteY4" fmla="*/ 0 h 2507572"/>
                <a:gd name="connsiteX0" fmla="*/ 6079990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79990 w 8061292"/>
                <a:gd name="connsiteY4" fmla="*/ 0 h 2507572"/>
                <a:gd name="connsiteX0" fmla="*/ 6079990 w 8065410"/>
                <a:gd name="connsiteY0" fmla="*/ 0 h 2523661"/>
                <a:gd name="connsiteX1" fmla="*/ 8065410 w 8065410"/>
                <a:gd name="connsiteY1" fmla="*/ 2523661 h 2523661"/>
                <a:gd name="connsiteX2" fmla="*/ 0 w 8065410"/>
                <a:gd name="connsiteY2" fmla="*/ 2507572 h 2523661"/>
                <a:gd name="connsiteX3" fmla="*/ 5520964 w 8065410"/>
                <a:gd name="connsiteY3" fmla="*/ 24690 h 2523661"/>
                <a:gd name="connsiteX4" fmla="*/ 6079990 w 8065410"/>
                <a:gd name="connsiteY4" fmla="*/ 0 h 2523661"/>
                <a:gd name="connsiteX0" fmla="*/ 6079990 w 8065410"/>
                <a:gd name="connsiteY0" fmla="*/ 21674 h 2545335"/>
                <a:gd name="connsiteX1" fmla="*/ 8065410 w 8065410"/>
                <a:gd name="connsiteY1" fmla="*/ 2545335 h 2545335"/>
                <a:gd name="connsiteX2" fmla="*/ 0 w 8065410"/>
                <a:gd name="connsiteY2" fmla="*/ 2529246 h 2545335"/>
                <a:gd name="connsiteX3" fmla="*/ 5621419 w 8065410"/>
                <a:gd name="connsiteY3" fmla="*/ 0 h 2545335"/>
                <a:gd name="connsiteX4" fmla="*/ 6079990 w 8065410"/>
                <a:gd name="connsiteY4" fmla="*/ 21674 h 2545335"/>
                <a:gd name="connsiteX0" fmla="*/ 6046505 w 8065410"/>
                <a:gd name="connsiteY0" fmla="*/ 0 h 2564873"/>
                <a:gd name="connsiteX1" fmla="*/ 8065410 w 8065410"/>
                <a:gd name="connsiteY1" fmla="*/ 2564873 h 2564873"/>
                <a:gd name="connsiteX2" fmla="*/ 0 w 8065410"/>
                <a:gd name="connsiteY2" fmla="*/ 2548784 h 2564873"/>
                <a:gd name="connsiteX3" fmla="*/ 5621419 w 8065410"/>
                <a:gd name="connsiteY3" fmla="*/ 19538 h 2564873"/>
                <a:gd name="connsiteX4" fmla="*/ 6046505 w 8065410"/>
                <a:gd name="connsiteY4" fmla="*/ 0 h 2564873"/>
                <a:gd name="connsiteX0" fmla="*/ 6054232 w 8065410"/>
                <a:gd name="connsiteY0" fmla="*/ 0 h 2546843"/>
                <a:gd name="connsiteX1" fmla="*/ 8065410 w 8065410"/>
                <a:gd name="connsiteY1" fmla="*/ 2546843 h 2546843"/>
                <a:gd name="connsiteX2" fmla="*/ 0 w 8065410"/>
                <a:gd name="connsiteY2" fmla="*/ 2530754 h 2546843"/>
                <a:gd name="connsiteX3" fmla="*/ 5621419 w 8065410"/>
                <a:gd name="connsiteY3" fmla="*/ 1508 h 2546843"/>
                <a:gd name="connsiteX4" fmla="*/ 6054232 w 8065410"/>
                <a:gd name="connsiteY4" fmla="*/ 0 h 2546843"/>
                <a:gd name="connsiteX0" fmla="*/ 6051657 w 8065410"/>
                <a:gd name="connsiteY0" fmla="*/ 0 h 2554570"/>
                <a:gd name="connsiteX1" fmla="*/ 8065410 w 8065410"/>
                <a:gd name="connsiteY1" fmla="*/ 2554570 h 2554570"/>
                <a:gd name="connsiteX2" fmla="*/ 0 w 8065410"/>
                <a:gd name="connsiteY2" fmla="*/ 2538481 h 2554570"/>
                <a:gd name="connsiteX3" fmla="*/ 5621419 w 8065410"/>
                <a:gd name="connsiteY3" fmla="*/ 9235 h 2554570"/>
                <a:gd name="connsiteX4" fmla="*/ 6051657 w 8065410"/>
                <a:gd name="connsiteY4" fmla="*/ 0 h 2554570"/>
                <a:gd name="connsiteX0" fmla="*/ 6051657 w 8843077"/>
                <a:gd name="connsiteY0" fmla="*/ 0 h 2538481"/>
                <a:gd name="connsiteX1" fmla="*/ 8843077 w 8843077"/>
                <a:gd name="connsiteY1" fmla="*/ 2537479 h 2538481"/>
                <a:gd name="connsiteX2" fmla="*/ 0 w 8843077"/>
                <a:gd name="connsiteY2" fmla="*/ 2538481 h 2538481"/>
                <a:gd name="connsiteX3" fmla="*/ 5621419 w 8843077"/>
                <a:gd name="connsiteY3" fmla="*/ 9235 h 2538481"/>
                <a:gd name="connsiteX4" fmla="*/ 6051657 w 8843077"/>
                <a:gd name="connsiteY4" fmla="*/ 0 h 2538481"/>
                <a:gd name="connsiteX0" fmla="*/ 6649862 w 9441282"/>
                <a:gd name="connsiteY0" fmla="*/ 0 h 2564118"/>
                <a:gd name="connsiteX1" fmla="*/ 9441282 w 9441282"/>
                <a:gd name="connsiteY1" fmla="*/ 2537479 h 2564118"/>
                <a:gd name="connsiteX2" fmla="*/ 0 w 9441282"/>
                <a:gd name="connsiteY2" fmla="*/ 2564118 h 2564118"/>
                <a:gd name="connsiteX3" fmla="*/ 6219624 w 9441282"/>
                <a:gd name="connsiteY3" fmla="*/ 9235 h 2564118"/>
                <a:gd name="connsiteX4" fmla="*/ 6649862 w 9441282"/>
                <a:gd name="connsiteY4" fmla="*/ 0 h 2564118"/>
                <a:gd name="connsiteX0" fmla="*/ 6641316 w 9432736"/>
                <a:gd name="connsiteY0" fmla="*/ 0 h 2538480"/>
                <a:gd name="connsiteX1" fmla="*/ 9432736 w 9432736"/>
                <a:gd name="connsiteY1" fmla="*/ 2537479 h 2538480"/>
                <a:gd name="connsiteX2" fmla="*/ 0 w 9432736"/>
                <a:gd name="connsiteY2" fmla="*/ 2538480 h 2538480"/>
                <a:gd name="connsiteX3" fmla="*/ 6211078 w 9432736"/>
                <a:gd name="connsiteY3" fmla="*/ 9235 h 2538480"/>
                <a:gd name="connsiteX4" fmla="*/ 6641316 w 9432736"/>
                <a:gd name="connsiteY4" fmla="*/ 0 h 2538480"/>
                <a:gd name="connsiteX0" fmla="*/ 6641316 w 8877259"/>
                <a:gd name="connsiteY0" fmla="*/ 0 h 2538480"/>
                <a:gd name="connsiteX1" fmla="*/ 8877259 w 8877259"/>
                <a:gd name="connsiteY1" fmla="*/ 2528933 h 2538480"/>
                <a:gd name="connsiteX2" fmla="*/ 0 w 8877259"/>
                <a:gd name="connsiteY2" fmla="*/ 2538480 h 2538480"/>
                <a:gd name="connsiteX3" fmla="*/ 6211078 w 8877259"/>
                <a:gd name="connsiteY3" fmla="*/ 9235 h 2538480"/>
                <a:gd name="connsiteX4" fmla="*/ 6641316 w 8877259"/>
                <a:gd name="connsiteY4" fmla="*/ 0 h 2538480"/>
                <a:gd name="connsiteX0" fmla="*/ 6043111 w 8279054"/>
                <a:gd name="connsiteY0" fmla="*/ 0 h 2538480"/>
                <a:gd name="connsiteX1" fmla="*/ 8279054 w 8279054"/>
                <a:gd name="connsiteY1" fmla="*/ 2528933 h 2538480"/>
                <a:gd name="connsiteX2" fmla="*/ 0 w 8279054"/>
                <a:gd name="connsiteY2" fmla="*/ 2538480 h 2538480"/>
                <a:gd name="connsiteX3" fmla="*/ 5612873 w 8279054"/>
                <a:gd name="connsiteY3" fmla="*/ 9235 h 2538480"/>
                <a:gd name="connsiteX4" fmla="*/ 6043111 w 8279054"/>
                <a:gd name="connsiteY4" fmla="*/ 0 h 2538480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612873 w 8279054"/>
                <a:gd name="connsiteY3" fmla="*/ 5116 h 2534361"/>
                <a:gd name="connsiteX4" fmla="*/ 6100776 w 8279054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227868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114580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1226820 w 8894049"/>
                <a:gd name="connsiteY3" fmla="*/ 2025762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4923 w 8894049"/>
                <a:gd name="connsiteY3" fmla="*/ 2155234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57845 w 8894049"/>
                <a:gd name="connsiteY0" fmla="*/ 0 h 2539971"/>
                <a:gd name="connsiteX1" fmla="*/ 8894049 w 8894049"/>
                <a:gd name="connsiteY1" fmla="*/ 2530424 h 2539971"/>
                <a:gd name="connsiteX2" fmla="*/ 0 w 8894049"/>
                <a:gd name="connsiteY2" fmla="*/ 2539971 h 2539971"/>
                <a:gd name="connsiteX3" fmla="*/ 4923 w 8894049"/>
                <a:gd name="connsiteY3" fmla="*/ 2160844 h 2539971"/>
                <a:gd name="connsiteX4" fmla="*/ 6114580 w 8894049"/>
                <a:gd name="connsiteY4" fmla="*/ 10726 h 2539971"/>
                <a:gd name="connsiteX5" fmla="*/ 6757845 w 8894049"/>
                <a:gd name="connsiteY5" fmla="*/ 0 h 2539971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14580 w 8894049"/>
                <a:gd name="connsiteY4" fmla="*/ 38775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207142 w 8894049"/>
                <a:gd name="connsiteY4" fmla="*/ 19141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87507 w 8894049"/>
                <a:gd name="connsiteY4" fmla="*/ 19141 h 2568020"/>
                <a:gd name="connsiteX5" fmla="*/ 6741016 w 8894049"/>
                <a:gd name="connsiteY5" fmla="*/ 0 h 2568020"/>
                <a:gd name="connsiteX0" fmla="*/ 6729797 w 8894049"/>
                <a:gd name="connsiteY0" fmla="*/ 0 h 2562410"/>
                <a:gd name="connsiteX1" fmla="*/ 8894049 w 8894049"/>
                <a:gd name="connsiteY1" fmla="*/ 2552863 h 2562410"/>
                <a:gd name="connsiteX2" fmla="*/ 0 w 8894049"/>
                <a:gd name="connsiteY2" fmla="*/ 2562410 h 2562410"/>
                <a:gd name="connsiteX3" fmla="*/ 4923 w 8894049"/>
                <a:gd name="connsiteY3" fmla="*/ 2183283 h 2562410"/>
                <a:gd name="connsiteX4" fmla="*/ 6187507 w 8894049"/>
                <a:gd name="connsiteY4" fmla="*/ 13531 h 2562410"/>
                <a:gd name="connsiteX5" fmla="*/ 6729797 w 8894049"/>
                <a:gd name="connsiteY5" fmla="*/ 0 h 256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4049" h="2562410">
                  <a:moveTo>
                    <a:pt x="6729797" y="0"/>
                  </a:moveTo>
                  <a:lnTo>
                    <a:pt x="8894049" y="2552863"/>
                  </a:lnTo>
                  <a:lnTo>
                    <a:pt x="0" y="2562410"/>
                  </a:lnTo>
                  <a:lnTo>
                    <a:pt x="4923" y="2183283"/>
                  </a:lnTo>
                  <a:lnTo>
                    <a:pt x="6187507" y="13531"/>
                  </a:lnTo>
                  <a:lnTo>
                    <a:pt x="6729797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F991FE6-D255-441A-A207-1AAB9E0C8E28}"/>
                </a:ext>
              </a:extLst>
            </p:cNvPr>
            <p:cNvSpPr/>
            <p:nvPr/>
          </p:nvSpPr>
          <p:spPr>
            <a:xfrm>
              <a:off x="5116814" y="3278480"/>
              <a:ext cx="1329291" cy="2608502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637825 w 1637825"/>
                <a:gd name="connsiteY0" fmla="*/ 0 h 2471506"/>
                <a:gd name="connsiteX1" fmla="*/ 0 w 1637825"/>
                <a:gd name="connsiteY1" fmla="*/ 2471506 h 2471506"/>
                <a:gd name="connsiteX2" fmla="*/ 119641 w 1637825"/>
                <a:gd name="connsiteY2" fmla="*/ 2462961 h 2471506"/>
                <a:gd name="connsiteX3" fmla="*/ 1637825 w 1637825"/>
                <a:gd name="connsiteY3" fmla="*/ 0 h 2471506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19641 w 1699417"/>
                <a:gd name="connsiteY2" fmla="*/ 2576669 h 2585214"/>
                <a:gd name="connsiteX3" fmla="*/ 1699417 w 1699417"/>
                <a:gd name="connsiteY3" fmla="*/ 0 h 2585214"/>
                <a:gd name="connsiteX0" fmla="*/ 1699417 w 1699417"/>
                <a:gd name="connsiteY0" fmla="*/ 0 h 2590050"/>
                <a:gd name="connsiteX1" fmla="*/ 0 w 1699417"/>
                <a:gd name="connsiteY1" fmla="*/ 2585214 h 2590050"/>
                <a:gd name="connsiteX2" fmla="*/ 124101 w 1699417"/>
                <a:gd name="connsiteY2" fmla="*/ 2590050 h 2590050"/>
                <a:gd name="connsiteX3" fmla="*/ 1699417 w 1699417"/>
                <a:gd name="connsiteY3" fmla="*/ 0 h 2590050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41943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33022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589"/>
                <a:gd name="connsiteX1" fmla="*/ 0 w 1699417"/>
                <a:gd name="connsiteY1" fmla="*/ 2585214 h 2585589"/>
                <a:gd name="connsiteX2" fmla="*/ 124101 w 1699417"/>
                <a:gd name="connsiteY2" fmla="*/ 2585589 h 2585589"/>
                <a:gd name="connsiteX3" fmla="*/ 1699417 w 1699417"/>
                <a:gd name="connsiteY3" fmla="*/ 0 h 2585589"/>
                <a:gd name="connsiteX0" fmla="*/ 1560656 w 1560656"/>
                <a:gd name="connsiteY0" fmla="*/ 0 h 2614052"/>
                <a:gd name="connsiteX1" fmla="*/ 0 w 1560656"/>
                <a:gd name="connsiteY1" fmla="*/ 2613677 h 2614052"/>
                <a:gd name="connsiteX2" fmla="*/ 124101 w 1560656"/>
                <a:gd name="connsiteY2" fmla="*/ 2614052 h 2614052"/>
                <a:gd name="connsiteX3" fmla="*/ 1560656 w 1560656"/>
                <a:gd name="connsiteY3" fmla="*/ 0 h 2614052"/>
                <a:gd name="connsiteX0" fmla="*/ 1507287 w 1507287"/>
                <a:gd name="connsiteY0" fmla="*/ 0 h 2525102"/>
                <a:gd name="connsiteX1" fmla="*/ 0 w 1507287"/>
                <a:gd name="connsiteY1" fmla="*/ 2524727 h 2525102"/>
                <a:gd name="connsiteX2" fmla="*/ 124101 w 1507287"/>
                <a:gd name="connsiteY2" fmla="*/ 2525102 h 2525102"/>
                <a:gd name="connsiteX3" fmla="*/ 1507287 w 1507287"/>
                <a:gd name="connsiteY3" fmla="*/ 0 h 2525102"/>
                <a:gd name="connsiteX0" fmla="*/ 1557098 w 1557098"/>
                <a:gd name="connsiteY0" fmla="*/ 0 h 2614051"/>
                <a:gd name="connsiteX1" fmla="*/ 0 w 1557098"/>
                <a:gd name="connsiteY1" fmla="*/ 2613676 h 2614051"/>
                <a:gd name="connsiteX2" fmla="*/ 124101 w 1557098"/>
                <a:gd name="connsiteY2" fmla="*/ 2614051 h 2614051"/>
                <a:gd name="connsiteX3" fmla="*/ 1557098 w 1557098"/>
                <a:gd name="connsiteY3" fmla="*/ 0 h 2614051"/>
                <a:gd name="connsiteX0" fmla="*/ 1278802 w 1278802"/>
                <a:gd name="connsiteY0" fmla="*/ 0 h 2504721"/>
                <a:gd name="connsiteX1" fmla="*/ 0 w 1278802"/>
                <a:gd name="connsiteY1" fmla="*/ 2504346 h 2504721"/>
                <a:gd name="connsiteX2" fmla="*/ 124101 w 1278802"/>
                <a:gd name="connsiteY2" fmla="*/ 2504721 h 2504721"/>
                <a:gd name="connsiteX3" fmla="*/ 1278802 w 1278802"/>
                <a:gd name="connsiteY3" fmla="*/ 0 h 2504721"/>
                <a:gd name="connsiteX0" fmla="*/ 1320876 w 1320876"/>
                <a:gd name="connsiteY0" fmla="*/ 0 h 2586063"/>
                <a:gd name="connsiteX1" fmla="*/ 0 w 1320876"/>
                <a:gd name="connsiteY1" fmla="*/ 2585688 h 2586063"/>
                <a:gd name="connsiteX2" fmla="*/ 124101 w 1320876"/>
                <a:gd name="connsiteY2" fmla="*/ 2586063 h 2586063"/>
                <a:gd name="connsiteX3" fmla="*/ 1320876 w 1320876"/>
                <a:gd name="connsiteY3" fmla="*/ 0 h 2586063"/>
                <a:gd name="connsiteX0" fmla="*/ 1329291 w 1329291"/>
                <a:gd name="connsiteY0" fmla="*/ 0 h 2608502"/>
                <a:gd name="connsiteX1" fmla="*/ 0 w 1329291"/>
                <a:gd name="connsiteY1" fmla="*/ 2608127 h 2608502"/>
                <a:gd name="connsiteX2" fmla="*/ 124101 w 1329291"/>
                <a:gd name="connsiteY2" fmla="*/ 2608502 h 2608502"/>
                <a:gd name="connsiteX3" fmla="*/ 1329291 w 1329291"/>
                <a:gd name="connsiteY3" fmla="*/ 0 h 260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9291" h="2608502">
                  <a:moveTo>
                    <a:pt x="1329291" y="0"/>
                  </a:moveTo>
                  <a:lnTo>
                    <a:pt x="0" y="2608127"/>
                  </a:lnTo>
                  <a:lnTo>
                    <a:pt x="124101" y="2608502"/>
                  </a:lnTo>
                  <a:lnTo>
                    <a:pt x="132929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7CFA55EF-CA3A-484A-A90F-1124CBC2BB2A}"/>
                </a:ext>
              </a:extLst>
            </p:cNvPr>
            <p:cNvSpPr/>
            <p:nvPr/>
          </p:nvSpPr>
          <p:spPr>
            <a:xfrm>
              <a:off x="5321021" y="3297497"/>
              <a:ext cx="1126931" cy="2583757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33854 w 1580972"/>
                <a:gd name="connsiteY2" fmla="*/ 2406107 h 2409914"/>
                <a:gd name="connsiteX3" fmla="*/ 1580972 w 1580972"/>
                <a:gd name="connsiteY3" fmla="*/ 0 h 2409914"/>
                <a:gd name="connsiteX0" fmla="*/ 1472002 w 1472002"/>
                <a:gd name="connsiteY0" fmla="*/ 0 h 2480981"/>
                <a:gd name="connsiteX1" fmla="*/ 0 w 1472002"/>
                <a:gd name="connsiteY1" fmla="*/ 2480981 h 2480981"/>
                <a:gd name="connsiteX2" fmla="*/ 133854 w 1472002"/>
                <a:gd name="connsiteY2" fmla="*/ 2477174 h 2480981"/>
                <a:gd name="connsiteX3" fmla="*/ 1472002 w 1472002"/>
                <a:gd name="connsiteY3" fmla="*/ 0 h 2480981"/>
                <a:gd name="connsiteX0" fmla="*/ 1519381 w 1519381"/>
                <a:gd name="connsiteY0" fmla="*/ 0 h 2594689"/>
                <a:gd name="connsiteX1" fmla="*/ 0 w 1519381"/>
                <a:gd name="connsiteY1" fmla="*/ 2594689 h 2594689"/>
                <a:gd name="connsiteX2" fmla="*/ 133854 w 1519381"/>
                <a:gd name="connsiteY2" fmla="*/ 2590882 h 2594689"/>
                <a:gd name="connsiteX3" fmla="*/ 1519381 w 1519381"/>
                <a:gd name="connsiteY3" fmla="*/ 0 h 2594689"/>
                <a:gd name="connsiteX0" fmla="*/ 1510460 w 1510460"/>
                <a:gd name="connsiteY0" fmla="*/ 0 h 2599150"/>
                <a:gd name="connsiteX1" fmla="*/ 0 w 1510460"/>
                <a:gd name="connsiteY1" fmla="*/ 2599150 h 2599150"/>
                <a:gd name="connsiteX2" fmla="*/ 124933 w 1510460"/>
                <a:gd name="connsiteY2" fmla="*/ 2590882 h 2599150"/>
                <a:gd name="connsiteX3" fmla="*/ 1510460 w 1510460"/>
                <a:gd name="connsiteY3" fmla="*/ 0 h 2599150"/>
                <a:gd name="connsiteX0" fmla="*/ 1505999 w 1505999"/>
                <a:gd name="connsiteY0" fmla="*/ 0 h 2594690"/>
                <a:gd name="connsiteX1" fmla="*/ 0 w 1505999"/>
                <a:gd name="connsiteY1" fmla="*/ 2594690 h 2594690"/>
                <a:gd name="connsiteX2" fmla="*/ 120472 w 1505999"/>
                <a:gd name="connsiteY2" fmla="*/ 2590882 h 2594690"/>
                <a:gd name="connsiteX3" fmla="*/ 1505999 w 1505999"/>
                <a:gd name="connsiteY3" fmla="*/ 0 h 2594690"/>
                <a:gd name="connsiteX0" fmla="*/ 1367238 w 1367238"/>
                <a:gd name="connsiteY0" fmla="*/ 0 h 2591132"/>
                <a:gd name="connsiteX1" fmla="*/ 0 w 1367238"/>
                <a:gd name="connsiteY1" fmla="*/ 2591132 h 2591132"/>
                <a:gd name="connsiteX2" fmla="*/ 120472 w 1367238"/>
                <a:gd name="connsiteY2" fmla="*/ 2587324 h 2591132"/>
                <a:gd name="connsiteX3" fmla="*/ 1367238 w 1367238"/>
                <a:gd name="connsiteY3" fmla="*/ 0 h 2591132"/>
                <a:gd name="connsiteX0" fmla="*/ 1367238 w 1367238"/>
                <a:gd name="connsiteY0" fmla="*/ 0 h 2601806"/>
                <a:gd name="connsiteX1" fmla="*/ 0 w 1367238"/>
                <a:gd name="connsiteY1" fmla="*/ 2601806 h 2601806"/>
                <a:gd name="connsiteX2" fmla="*/ 120472 w 1367238"/>
                <a:gd name="connsiteY2" fmla="*/ 2597998 h 2601806"/>
                <a:gd name="connsiteX3" fmla="*/ 1367238 w 1367238"/>
                <a:gd name="connsiteY3" fmla="*/ 0 h 2601806"/>
                <a:gd name="connsiteX0" fmla="*/ 1098882 w 1098882"/>
                <a:gd name="connsiteY0" fmla="*/ 0 h 2502415"/>
                <a:gd name="connsiteX1" fmla="*/ 0 w 1098882"/>
                <a:gd name="connsiteY1" fmla="*/ 2502415 h 2502415"/>
                <a:gd name="connsiteX2" fmla="*/ 120472 w 1098882"/>
                <a:gd name="connsiteY2" fmla="*/ 2498607 h 2502415"/>
                <a:gd name="connsiteX3" fmla="*/ 1098882 w 1098882"/>
                <a:gd name="connsiteY3" fmla="*/ 0 h 2502415"/>
                <a:gd name="connsiteX0" fmla="*/ 1132541 w 1132541"/>
                <a:gd name="connsiteY0" fmla="*/ 0 h 2566928"/>
                <a:gd name="connsiteX1" fmla="*/ 0 w 1132541"/>
                <a:gd name="connsiteY1" fmla="*/ 2566928 h 2566928"/>
                <a:gd name="connsiteX2" fmla="*/ 120472 w 1132541"/>
                <a:gd name="connsiteY2" fmla="*/ 2563120 h 2566928"/>
                <a:gd name="connsiteX3" fmla="*/ 1132541 w 1132541"/>
                <a:gd name="connsiteY3" fmla="*/ 0 h 2566928"/>
                <a:gd name="connsiteX0" fmla="*/ 1126931 w 1126931"/>
                <a:gd name="connsiteY0" fmla="*/ 0 h 2583757"/>
                <a:gd name="connsiteX1" fmla="*/ 0 w 1126931"/>
                <a:gd name="connsiteY1" fmla="*/ 2583757 h 2583757"/>
                <a:gd name="connsiteX2" fmla="*/ 120472 w 1126931"/>
                <a:gd name="connsiteY2" fmla="*/ 2579949 h 2583757"/>
                <a:gd name="connsiteX3" fmla="*/ 1126931 w 1126931"/>
                <a:gd name="connsiteY3" fmla="*/ 0 h 258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6931" h="2583757">
                  <a:moveTo>
                    <a:pt x="1126931" y="0"/>
                  </a:moveTo>
                  <a:lnTo>
                    <a:pt x="0" y="2583757"/>
                  </a:lnTo>
                  <a:lnTo>
                    <a:pt x="120472" y="2579949"/>
                  </a:lnTo>
                  <a:lnTo>
                    <a:pt x="112693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7CA009D-3FE5-4FE4-A822-4DBC60B3E8E9}"/>
                </a:ext>
              </a:extLst>
            </p:cNvPr>
            <p:cNvSpPr/>
            <p:nvPr/>
          </p:nvSpPr>
          <p:spPr>
            <a:xfrm>
              <a:off x="6667480" y="3297210"/>
              <a:ext cx="1767482" cy="2615401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50390"/>
                <a:gd name="connsiteY0" fmla="*/ 0 h 2615401"/>
                <a:gd name="connsiteX1" fmla="*/ 1652300 w 1750390"/>
                <a:gd name="connsiteY1" fmla="*/ 2607961 h 2615401"/>
                <a:gd name="connsiteX2" fmla="*/ 1750390 w 1750390"/>
                <a:gd name="connsiteY2" fmla="*/ 2615401 h 2615401"/>
                <a:gd name="connsiteX3" fmla="*/ 0 w 1750390"/>
                <a:gd name="connsiteY3" fmla="*/ 0 h 2615401"/>
                <a:gd name="connsiteX0" fmla="*/ 0 w 1767482"/>
                <a:gd name="connsiteY0" fmla="*/ 0 h 2615401"/>
                <a:gd name="connsiteX1" fmla="*/ 1669392 w 1767482"/>
                <a:gd name="connsiteY1" fmla="*/ 2607961 h 2615401"/>
                <a:gd name="connsiteX2" fmla="*/ 1767482 w 1767482"/>
                <a:gd name="connsiteY2" fmla="*/ 2615401 h 2615401"/>
                <a:gd name="connsiteX3" fmla="*/ 0 w 1767482"/>
                <a:gd name="connsiteY3" fmla="*/ 0 h 261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7482" h="2615401">
                  <a:moveTo>
                    <a:pt x="0" y="0"/>
                  </a:moveTo>
                  <a:lnTo>
                    <a:pt x="1669392" y="2607961"/>
                  </a:lnTo>
                  <a:lnTo>
                    <a:pt x="1767482" y="2615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9A402F9-7E4A-4D35-AA7F-976B5F961ED3}"/>
                </a:ext>
              </a:extLst>
            </p:cNvPr>
            <p:cNvSpPr/>
            <p:nvPr/>
          </p:nvSpPr>
          <p:spPr>
            <a:xfrm>
              <a:off x="6730363" y="3361613"/>
              <a:ext cx="1899288" cy="2519641"/>
            </a:xfrm>
            <a:custGeom>
              <a:avLst/>
              <a:gdLst>
                <a:gd name="connsiteX0" fmla="*/ 1667741 w 1828800"/>
                <a:gd name="connsiteY0" fmla="*/ 2509405 h 2524991"/>
                <a:gd name="connsiteX1" fmla="*/ 1828800 w 1828800"/>
                <a:gd name="connsiteY1" fmla="*/ 2524991 h 2524991"/>
                <a:gd name="connsiteX2" fmla="*/ 0 w 1828800"/>
                <a:gd name="connsiteY2" fmla="*/ 0 h 2524991"/>
                <a:gd name="connsiteX3" fmla="*/ 1667741 w 1828800"/>
                <a:gd name="connsiteY3" fmla="*/ 2509405 h 2524991"/>
                <a:gd name="connsiteX0" fmla="*/ 1667741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67741 w 1828800"/>
                <a:gd name="connsiteY3" fmla="*/ 2509405 h 2514600"/>
                <a:gd name="connsiteX0" fmla="*/ 1698914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98914 w 1828800"/>
                <a:gd name="connsiteY3" fmla="*/ 2509405 h 2514600"/>
                <a:gd name="connsiteX0" fmla="*/ 1698914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698914 w 1865169"/>
                <a:gd name="connsiteY3" fmla="*/ 2509405 h 2524990"/>
                <a:gd name="connsiteX0" fmla="*/ 1730087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730087 w 1865169"/>
                <a:gd name="connsiteY3" fmla="*/ 2509405 h 2524990"/>
                <a:gd name="connsiteX0" fmla="*/ 1730087 w 1865169"/>
                <a:gd name="connsiteY0" fmla="*/ 2509405 h 2509405"/>
                <a:gd name="connsiteX1" fmla="*/ 1865169 w 1865169"/>
                <a:gd name="connsiteY1" fmla="*/ 2509404 h 2509405"/>
                <a:gd name="connsiteX2" fmla="*/ 0 w 1865169"/>
                <a:gd name="connsiteY2" fmla="*/ 0 h 2509405"/>
                <a:gd name="connsiteX3" fmla="*/ 1730087 w 1865169"/>
                <a:gd name="connsiteY3" fmla="*/ 2509405 h 2509405"/>
                <a:gd name="connsiteX0" fmla="*/ 1764206 w 1899288"/>
                <a:gd name="connsiteY0" fmla="*/ 2519641 h 2519641"/>
                <a:gd name="connsiteX1" fmla="*/ 1899288 w 1899288"/>
                <a:gd name="connsiteY1" fmla="*/ 2519640 h 2519641"/>
                <a:gd name="connsiteX2" fmla="*/ 0 w 1899288"/>
                <a:gd name="connsiteY2" fmla="*/ 0 h 2519641"/>
                <a:gd name="connsiteX3" fmla="*/ 1764206 w 1899288"/>
                <a:gd name="connsiteY3" fmla="*/ 2519641 h 25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288" h="2519641">
                  <a:moveTo>
                    <a:pt x="1764206" y="2519641"/>
                  </a:moveTo>
                  <a:lnTo>
                    <a:pt x="1899288" y="2519640"/>
                  </a:lnTo>
                  <a:lnTo>
                    <a:pt x="0" y="0"/>
                  </a:lnTo>
                  <a:lnTo>
                    <a:pt x="1764206" y="2519641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34ECADF-B71D-46DC-B458-10FB23DB2E1C}"/>
                </a:ext>
              </a:extLst>
            </p:cNvPr>
            <p:cNvSpPr/>
            <p:nvPr/>
          </p:nvSpPr>
          <p:spPr>
            <a:xfrm>
              <a:off x="6956436" y="3642498"/>
              <a:ext cx="3863424" cy="2266678"/>
            </a:xfrm>
            <a:custGeom>
              <a:avLst/>
              <a:gdLst>
                <a:gd name="connsiteX0" fmla="*/ 0 w 3778980"/>
                <a:gd name="connsiteY0" fmla="*/ 0 h 2249586"/>
                <a:gd name="connsiteX1" fmla="*/ 1885444 w 3778980"/>
                <a:gd name="connsiteY1" fmla="*/ 2249586 h 2249586"/>
                <a:gd name="connsiteX2" fmla="*/ 3778980 w 3778980"/>
                <a:gd name="connsiteY2" fmla="*/ 2249586 h 2249586"/>
                <a:gd name="connsiteX3" fmla="*/ 258945 w 3778980"/>
                <a:gd name="connsiteY3" fmla="*/ 0 h 2249586"/>
                <a:gd name="connsiteX4" fmla="*/ 0 w 3778980"/>
                <a:gd name="connsiteY4" fmla="*/ 0 h 2249586"/>
                <a:gd name="connsiteX0" fmla="*/ 0 w 3778980"/>
                <a:gd name="connsiteY0" fmla="*/ 0 h 2255410"/>
                <a:gd name="connsiteX1" fmla="*/ 1873796 w 3778980"/>
                <a:gd name="connsiteY1" fmla="*/ 2255410 h 2255410"/>
                <a:gd name="connsiteX2" fmla="*/ 3778980 w 3778980"/>
                <a:gd name="connsiteY2" fmla="*/ 2249586 h 2255410"/>
                <a:gd name="connsiteX3" fmla="*/ 258945 w 3778980"/>
                <a:gd name="connsiteY3" fmla="*/ 0 h 2255410"/>
                <a:gd name="connsiteX4" fmla="*/ 0 w 3778980"/>
                <a:gd name="connsiteY4" fmla="*/ 0 h 2255410"/>
                <a:gd name="connsiteX0" fmla="*/ 0 w 3796453"/>
                <a:gd name="connsiteY0" fmla="*/ 17472 h 2255410"/>
                <a:gd name="connsiteX1" fmla="*/ 1891269 w 3796453"/>
                <a:gd name="connsiteY1" fmla="*/ 2255410 h 2255410"/>
                <a:gd name="connsiteX2" fmla="*/ 3796453 w 3796453"/>
                <a:gd name="connsiteY2" fmla="*/ 2249586 h 2255410"/>
                <a:gd name="connsiteX3" fmla="*/ 276418 w 3796453"/>
                <a:gd name="connsiteY3" fmla="*/ 0 h 2255410"/>
                <a:gd name="connsiteX4" fmla="*/ 0 w 3796453"/>
                <a:gd name="connsiteY4" fmla="*/ 17472 h 2255410"/>
                <a:gd name="connsiteX0" fmla="*/ 0 w 3829241"/>
                <a:gd name="connsiteY0" fmla="*/ 21115 h 2255410"/>
                <a:gd name="connsiteX1" fmla="*/ 1924057 w 3829241"/>
                <a:gd name="connsiteY1" fmla="*/ 2255410 h 2255410"/>
                <a:gd name="connsiteX2" fmla="*/ 3829241 w 3829241"/>
                <a:gd name="connsiteY2" fmla="*/ 2249586 h 2255410"/>
                <a:gd name="connsiteX3" fmla="*/ 309206 w 3829241"/>
                <a:gd name="connsiteY3" fmla="*/ 0 h 2255410"/>
                <a:gd name="connsiteX4" fmla="*/ 0 w 3829241"/>
                <a:gd name="connsiteY4" fmla="*/ 21115 h 2255410"/>
                <a:gd name="connsiteX0" fmla="*/ 0 w 3863424"/>
                <a:gd name="connsiteY0" fmla="*/ 21115 h 2266678"/>
                <a:gd name="connsiteX1" fmla="*/ 1924057 w 3863424"/>
                <a:gd name="connsiteY1" fmla="*/ 2255410 h 2266678"/>
                <a:gd name="connsiteX2" fmla="*/ 3863424 w 3863424"/>
                <a:gd name="connsiteY2" fmla="*/ 2266678 h 2266678"/>
                <a:gd name="connsiteX3" fmla="*/ 309206 w 3863424"/>
                <a:gd name="connsiteY3" fmla="*/ 0 h 2266678"/>
                <a:gd name="connsiteX4" fmla="*/ 0 w 3863424"/>
                <a:gd name="connsiteY4" fmla="*/ 21115 h 226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424" h="2266678">
                  <a:moveTo>
                    <a:pt x="0" y="21115"/>
                  </a:moveTo>
                  <a:lnTo>
                    <a:pt x="1924057" y="2255410"/>
                  </a:lnTo>
                  <a:lnTo>
                    <a:pt x="3863424" y="2266678"/>
                  </a:lnTo>
                  <a:lnTo>
                    <a:pt x="309206" y="0"/>
                  </a:lnTo>
                  <a:lnTo>
                    <a:pt x="0" y="21115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C0DECE6-ABA9-4F72-AD64-5E38393206E1}"/>
                </a:ext>
              </a:extLst>
            </p:cNvPr>
            <p:cNvSpPr/>
            <p:nvPr/>
          </p:nvSpPr>
          <p:spPr>
            <a:xfrm>
              <a:off x="6765652" y="3395302"/>
              <a:ext cx="2115383" cy="2491522"/>
            </a:xfrm>
            <a:custGeom>
              <a:avLst/>
              <a:gdLst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0 w 2103717"/>
                <a:gd name="connsiteY2" fmla="*/ 0 h 2498165"/>
                <a:gd name="connsiteX3" fmla="*/ 1834776 w 2103717"/>
                <a:gd name="connsiteY3" fmla="*/ 2492188 h 2498165"/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115189 w 2103717"/>
                <a:gd name="connsiteY2" fmla="*/ 131599 h 2498165"/>
                <a:gd name="connsiteX3" fmla="*/ 0 w 2103717"/>
                <a:gd name="connsiteY3" fmla="*/ 0 h 2498165"/>
                <a:gd name="connsiteX4" fmla="*/ 1834776 w 2103717"/>
                <a:gd name="connsiteY4" fmla="*/ 2492188 h 2498165"/>
                <a:gd name="connsiteX0" fmla="*/ 1834776 w 2103717"/>
                <a:gd name="connsiteY0" fmla="*/ 2519365 h 2525342"/>
                <a:gd name="connsiteX1" fmla="*/ 2103717 w 2103717"/>
                <a:gd name="connsiteY1" fmla="*/ 2525342 h 2525342"/>
                <a:gd name="connsiteX2" fmla="*/ 6687 w 2103717"/>
                <a:gd name="connsiteY2" fmla="*/ 0 h 2525342"/>
                <a:gd name="connsiteX3" fmla="*/ 0 w 2103717"/>
                <a:gd name="connsiteY3" fmla="*/ 27177 h 2525342"/>
                <a:gd name="connsiteX4" fmla="*/ 1834776 w 2103717"/>
                <a:gd name="connsiteY4" fmla="*/ 2519365 h 2525342"/>
                <a:gd name="connsiteX0" fmla="*/ 1828089 w 2097030"/>
                <a:gd name="connsiteY0" fmla="*/ 2519365 h 2525342"/>
                <a:gd name="connsiteX1" fmla="*/ 2097030 w 2097030"/>
                <a:gd name="connsiteY1" fmla="*/ 2525342 h 2525342"/>
                <a:gd name="connsiteX2" fmla="*/ 0 w 2097030"/>
                <a:gd name="connsiteY2" fmla="*/ 0 h 2525342"/>
                <a:gd name="connsiteX3" fmla="*/ 4163 w 2097030"/>
                <a:gd name="connsiteY3" fmla="*/ 8715 h 2525342"/>
                <a:gd name="connsiteX4" fmla="*/ 1828089 w 2097030"/>
                <a:gd name="connsiteY4" fmla="*/ 2519365 h 2525342"/>
                <a:gd name="connsiteX0" fmla="*/ 1831160 w 2100101"/>
                <a:gd name="connsiteY0" fmla="*/ 2519365 h 2525342"/>
                <a:gd name="connsiteX1" fmla="*/ 2100101 w 2100101"/>
                <a:gd name="connsiteY1" fmla="*/ 2525342 h 2525342"/>
                <a:gd name="connsiteX2" fmla="*/ 3071 w 2100101"/>
                <a:gd name="connsiteY2" fmla="*/ 0 h 2525342"/>
                <a:gd name="connsiteX3" fmla="*/ 0 w 2100101"/>
                <a:gd name="connsiteY3" fmla="*/ 8715 h 2525342"/>
                <a:gd name="connsiteX4" fmla="*/ 1831160 w 2100101"/>
                <a:gd name="connsiteY4" fmla="*/ 2519365 h 252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101" h="2525342">
                  <a:moveTo>
                    <a:pt x="1831160" y="2519365"/>
                  </a:moveTo>
                  <a:lnTo>
                    <a:pt x="2100101" y="2525342"/>
                  </a:lnTo>
                  <a:lnTo>
                    <a:pt x="3071" y="0"/>
                  </a:lnTo>
                  <a:lnTo>
                    <a:pt x="0" y="8715"/>
                  </a:lnTo>
                  <a:lnTo>
                    <a:pt x="1831160" y="2519365"/>
                  </a:lnTo>
                  <a:close/>
                </a:path>
              </a:pathLst>
            </a:custGeom>
            <a:blipFill dpi="0"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B15FE30-2638-41C2-851B-398336367814}"/>
                </a:ext>
              </a:extLst>
            </p:cNvPr>
            <p:cNvSpPr/>
            <p:nvPr/>
          </p:nvSpPr>
          <p:spPr>
            <a:xfrm>
              <a:off x="7030102" y="3706275"/>
              <a:ext cx="1081287" cy="531952"/>
            </a:xfrm>
            <a:custGeom>
              <a:avLst/>
              <a:gdLst>
                <a:gd name="connsiteX0" fmla="*/ 455461 w 1081287"/>
                <a:gd name="connsiteY0" fmla="*/ 531952 h 531952"/>
                <a:gd name="connsiteX1" fmla="*/ 319866 w 1081287"/>
                <a:gd name="connsiteY1" fmla="*/ 469369 h 531952"/>
                <a:gd name="connsiteX2" fmla="*/ 0 w 1081287"/>
                <a:gd name="connsiteY2" fmla="*/ 52152 h 531952"/>
                <a:gd name="connsiteX3" fmla="*/ 13907 w 1081287"/>
                <a:gd name="connsiteY3" fmla="*/ 10431 h 531952"/>
                <a:gd name="connsiteX4" fmla="*/ 347681 w 1081287"/>
                <a:gd name="connsiteY4" fmla="*/ 0 h 531952"/>
                <a:gd name="connsiteX5" fmla="*/ 1081287 w 1081287"/>
                <a:gd name="connsiteY5" fmla="*/ 472846 h 531952"/>
                <a:gd name="connsiteX6" fmla="*/ 455461 w 1081287"/>
                <a:gd name="connsiteY6" fmla="*/ 531952 h 53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287" h="531952">
                  <a:moveTo>
                    <a:pt x="455461" y="531952"/>
                  </a:moveTo>
                  <a:lnTo>
                    <a:pt x="319866" y="469369"/>
                  </a:lnTo>
                  <a:lnTo>
                    <a:pt x="0" y="52152"/>
                  </a:lnTo>
                  <a:lnTo>
                    <a:pt x="13907" y="10431"/>
                  </a:lnTo>
                  <a:lnTo>
                    <a:pt x="347681" y="0"/>
                  </a:lnTo>
                  <a:lnTo>
                    <a:pt x="1081287" y="472846"/>
                  </a:lnTo>
                  <a:lnTo>
                    <a:pt x="455461" y="531952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E2A4C8D-907E-4A87-B17A-18DFC5D996D7}"/>
                </a:ext>
              </a:extLst>
            </p:cNvPr>
            <p:cNvCxnSpPr>
              <a:cxnSpLocks/>
              <a:endCxn id="101" idx="1"/>
            </p:cNvCxnSpPr>
            <p:nvPr/>
          </p:nvCxnSpPr>
          <p:spPr>
            <a:xfrm flipH="1">
              <a:off x="7349968" y="4111721"/>
              <a:ext cx="652225" cy="6392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FA31305-548C-46A6-A07A-679B4D883CED}"/>
                </a:ext>
              </a:extLst>
            </p:cNvPr>
            <p:cNvSpPr/>
            <p:nvPr/>
          </p:nvSpPr>
          <p:spPr>
            <a:xfrm>
              <a:off x="7061393" y="3781999"/>
              <a:ext cx="265707" cy="230235"/>
            </a:xfrm>
            <a:custGeom>
              <a:avLst/>
              <a:gdLst>
                <a:gd name="connsiteX0" fmla="*/ 0 w 295529"/>
                <a:gd name="connsiteY0" fmla="*/ 6954 h 225993"/>
                <a:gd name="connsiteX1" fmla="*/ 114735 w 295529"/>
                <a:gd name="connsiteY1" fmla="*/ 0 h 225993"/>
                <a:gd name="connsiteX2" fmla="*/ 295529 w 295529"/>
                <a:gd name="connsiteY2" fmla="*/ 225993 h 225993"/>
                <a:gd name="connsiteX3" fmla="*/ 159933 w 295529"/>
                <a:gd name="connsiteY3" fmla="*/ 219039 h 225993"/>
                <a:gd name="connsiteX4" fmla="*/ 0 w 295529"/>
                <a:gd name="connsiteY4" fmla="*/ 6954 h 225993"/>
                <a:gd name="connsiteX0" fmla="*/ 0 w 292617"/>
                <a:gd name="connsiteY0" fmla="*/ 6954 h 219039"/>
                <a:gd name="connsiteX1" fmla="*/ 114735 w 292617"/>
                <a:gd name="connsiteY1" fmla="*/ 0 h 219039"/>
                <a:gd name="connsiteX2" fmla="*/ 292617 w 292617"/>
                <a:gd name="connsiteY2" fmla="*/ 208521 h 219039"/>
                <a:gd name="connsiteX3" fmla="*/ 159933 w 292617"/>
                <a:gd name="connsiteY3" fmla="*/ 219039 h 219039"/>
                <a:gd name="connsiteX4" fmla="*/ 0 w 292617"/>
                <a:gd name="connsiteY4" fmla="*/ 6954 h 219039"/>
                <a:gd name="connsiteX0" fmla="*/ 0 w 292617"/>
                <a:gd name="connsiteY0" fmla="*/ 0 h 212085"/>
                <a:gd name="connsiteX1" fmla="*/ 129022 w 292617"/>
                <a:gd name="connsiteY1" fmla="*/ 190 h 212085"/>
                <a:gd name="connsiteX2" fmla="*/ 292617 w 292617"/>
                <a:gd name="connsiteY2" fmla="*/ 201567 h 212085"/>
                <a:gd name="connsiteX3" fmla="*/ 159933 w 292617"/>
                <a:gd name="connsiteY3" fmla="*/ 212085 h 212085"/>
                <a:gd name="connsiteX4" fmla="*/ 0 w 292617"/>
                <a:gd name="connsiteY4" fmla="*/ 0 h 212085"/>
                <a:gd name="connsiteX0" fmla="*/ 0 w 273567"/>
                <a:gd name="connsiteY0" fmla="*/ 0 h 212085"/>
                <a:gd name="connsiteX1" fmla="*/ 129022 w 273567"/>
                <a:gd name="connsiteY1" fmla="*/ 190 h 212085"/>
                <a:gd name="connsiteX2" fmla="*/ 273567 w 273567"/>
                <a:gd name="connsiteY2" fmla="*/ 171087 h 212085"/>
                <a:gd name="connsiteX3" fmla="*/ 159933 w 273567"/>
                <a:gd name="connsiteY3" fmla="*/ 212085 h 212085"/>
                <a:gd name="connsiteX4" fmla="*/ 0 w 273567"/>
                <a:gd name="connsiteY4" fmla="*/ 0 h 212085"/>
                <a:gd name="connsiteX0" fmla="*/ 0 w 273567"/>
                <a:gd name="connsiteY0" fmla="*/ 18150 h 230235"/>
                <a:gd name="connsiteX1" fmla="*/ 115922 w 273567"/>
                <a:gd name="connsiteY1" fmla="*/ 0 h 230235"/>
                <a:gd name="connsiteX2" fmla="*/ 273567 w 273567"/>
                <a:gd name="connsiteY2" fmla="*/ 189237 h 230235"/>
                <a:gd name="connsiteX3" fmla="*/ 159933 w 273567"/>
                <a:gd name="connsiteY3" fmla="*/ 230235 h 230235"/>
                <a:gd name="connsiteX4" fmla="*/ 0 w 273567"/>
                <a:gd name="connsiteY4" fmla="*/ 18150 h 230235"/>
                <a:gd name="connsiteX0" fmla="*/ 0 w 268327"/>
                <a:gd name="connsiteY0" fmla="*/ 18150 h 230235"/>
                <a:gd name="connsiteX1" fmla="*/ 115922 w 268327"/>
                <a:gd name="connsiteY1" fmla="*/ 0 h 230235"/>
                <a:gd name="connsiteX2" fmla="*/ 268327 w 268327"/>
                <a:gd name="connsiteY2" fmla="*/ 202337 h 230235"/>
                <a:gd name="connsiteX3" fmla="*/ 159933 w 268327"/>
                <a:gd name="connsiteY3" fmla="*/ 230235 h 230235"/>
                <a:gd name="connsiteX4" fmla="*/ 0 w 268327"/>
                <a:gd name="connsiteY4" fmla="*/ 18150 h 230235"/>
                <a:gd name="connsiteX0" fmla="*/ 0 w 265707"/>
                <a:gd name="connsiteY0" fmla="*/ 18150 h 230235"/>
                <a:gd name="connsiteX1" fmla="*/ 115922 w 265707"/>
                <a:gd name="connsiteY1" fmla="*/ 0 h 230235"/>
                <a:gd name="connsiteX2" fmla="*/ 265707 w 265707"/>
                <a:gd name="connsiteY2" fmla="*/ 199717 h 230235"/>
                <a:gd name="connsiteX3" fmla="*/ 159933 w 265707"/>
                <a:gd name="connsiteY3" fmla="*/ 230235 h 230235"/>
                <a:gd name="connsiteX4" fmla="*/ 0 w 265707"/>
                <a:gd name="connsiteY4" fmla="*/ 18150 h 23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707" h="230235">
                  <a:moveTo>
                    <a:pt x="0" y="18150"/>
                  </a:moveTo>
                  <a:lnTo>
                    <a:pt x="115922" y="0"/>
                  </a:lnTo>
                  <a:lnTo>
                    <a:pt x="265707" y="199717"/>
                  </a:lnTo>
                  <a:lnTo>
                    <a:pt x="159933" y="230235"/>
                  </a:lnTo>
                  <a:lnTo>
                    <a:pt x="0" y="1815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D872D9-9CBD-4E17-BB3A-7D66E3A3D712}"/>
                </a:ext>
              </a:extLst>
            </p:cNvPr>
            <p:cNvSpPr/>
            <p:nvPr/>
          </p:nvSpPr>
          <p:spPr>
            <a:xfrm>
              <a:off x="7219099" y="3983178"/>
              <a:ext cx="128455" cy="193066"/>
            </a:xfrm>
            <a:custGeom>
              <a:avLst/>
              <a:gdLst>
                <a:gd name="connsiteX0" fmla="*/ 125220 w 125220"/>
                <a:gd name="connsiteY0" fmla="*/ 0 h 183462"/>
                <a:gd name="connsiteX1" fmla="*/ 0 w 125220"/>
                <a:gd name="connsiteY1" fmla="*/ 11648 h 183462"/>
                <a:gd name="connsiteX2" fmla="*/ 122308 w 125220"/>
                <a:gd name="connsiteY2" fmla="*/ 183462 h 183462"/>
                <a:gd name="connsiteX3" fmla="*/ 125220 w 125220"/>
                <a:gd name="connsiteY3" fmla="*/ 0 h 183462"/>
                <a:gd name="connsiteX0" fmla="*/ 133957 w 133957"/>
                <a:gd name="connsiteY0" fmla="*/ 0 h 183462"/>
                <a:gd name="connsiteX1" fmla="*/ 0 w 133957"/>
                <a:gd name="connsiteY1" fmla="*/ 14560 h 183462"/>
                <a:gd name="connsiteX2" fmla="*/ 131045 w 133957"/>
                <a:gd name="connsiteY2" fmla="*/ 183462 h 183462"/>
                <a:gd name="connsiteX3" fmla="*/ 133957 w 133957"/>
                <a:gd name="connsiteY3" fmla="*/ 0 h 183462"/>
                <a:gd name="connsiteX0" fmla="*/ 122308 w 131107"/>
                <a:gd name="connsiteY0" fmla="*/ 0 h 177638"/>
                <a:gd name="connsiteX1" fmla="*/ 0 w 131107"/>
                <a:gd name="connsiteY1" fmla="*/ 8736 h 177638"/>
                <a:gd name="connsiteX2" fmla="*/ 131045 w 131107"/>
                <a:gd name="connsiteY2" fmla="*/ 177638 h 177638"/>
                <a:gd name="connsiteX3" fmla="*/ 122308 w 131107"/>
                <a:gd name="connsiteY3" fmla="*/ 0 h 177638"/>
                <a:gd name="connsiteX0" fmla="*/ 128132 w 131174"/>
                <a:gd name="connsiteY0" fmla="*/ 0 h 186374"/>
                <a:gd name="connsiteX1" fmla="*/ 0 w 131174"/>
                <a:gd name="connsiteY1" fmla="*/ 17472 h 186374"/>
                <a:gd name="connsiteX2" fmla="*/ 131045 w 131174"/>
                <a:gd name="connsiteY2" fmla="*/ 186374 h 186374"/>
                <a:gd name="connsiteX3" fmla="*/ 128132 w 131174"/>
                <a:gd name="connsiteY3" fmla="*/ 0 h 186374"/>
                <a:gd name="connsiteX0" fmla="*/ 133956 w 133956"/>
                <a:gd name="connsiteY0" fmla="*/ 0 h 174726"/>
                <a:gd name="connsiteX1" fmla="*/ 0 w 133956"/>
                <a:gd name="connsiteY1" fmla="*/ 5824 h 174726"/>
                <a:gd name="connsiteX2" fmla="*/ 131045 w 133956"/>
                <a:gd name="connsiteY2" fmla="*/ 174726 h 174726"/>
                <a:gd name="connsiteX3" fmla="*/ 133956 w 133956"/>
                <a:gd name="connsiteY3" fmla="*/ 0 h 174726"/>
                <a:gd name="connsiteX0" fmla="*/ 107755 w 131072"/>
                <a:gd name="connsiteY0" fmla="*/ 0 h 214027"/>
                <a:gd name="connsiteX1" fmla="*/ 0 w 131072"/>
                <a:gd name="connsiteY1" fmla="*/ 45125 h 214027"/>
                <a:gd name="connsiteX2" fmla="*/ 131045 w 131072"/>
                <a:gd name="connsiteY2" fmla="*/ 214027 h 214027"/>
                <a:gd name="connsiteX3" fmla="*/ 107755 w 131072"/>
                <a:gd name="connsiteY3" fmla="*/ 0 h 214027"/>
                <a:gd name="connsiteX0" fmla="*/ 107755 w 131072"/>
                <a:gd name="connsiteY0" fmla="*/ 0 h 203547"/>
                <a:gd name="connsiteX1" fmla="*/ 0 w 131072"/>
                <a:gd name="connsiteY1" fmla="*/ 34645 h 203547"/>
                <a:gd name="connsiteX2" fmla="*/ 131045 w 131072"/>
                <a:gd name="connsiteY2" fmla="*/ 203547 h 203547"/>
                <a:gd name="connsiteX3" fmla="*/ 107755 w 131072"/>
                <a:gd name="connsiteY3" fmla="*/ 0 h 203547"/>
                <a:gd name="connsiteX0" fmla="*/ 107755 w 128455"/>
                <a:gd name="connsiteY0" fmla="*/ 0 h 200926"/>
                <a:gd name="connsiteX1" fmla="*/ 0 w 128455"/>
                <a:gd name="connsiteY1" fmla="*/ 34645 h 200926"/>
                <a:gd name="connsiteX2" fmla="*/ 128425 w 128455"/>
                <a:gd name="connsiteY2" fmla="*/ 200926 h 200926"/>
                <a:gd name="connsiteX3" fmla="*/ 107755 w 128455"/>
                <a:gd name="connsiteY3" fmla="*/ 0 h 200926"/>
                <a:gd name="connsiteX0" fmla="*/ 107755 w 128455"/>
                <a:gd name="connsiteY0" fmla="*/ 0 h 193066"/>
                <a:gd name="connsiteX1" fmla="*/ 0 w 128455"/>
                <a:gd name="connsiteY1" fmla="*/ 26785 h 193066"/>
                <a:gd name="connsiteX2" fmla="*/ 128425 w 128455"/>
                <a:gd name="connsiteY2" fmla="*/ 193066 h 193066"/>
                <a:gd name="connsiteX3" fmla="*/ 107755 w 128455"/>
                <a:gd name="connsiteY3" fmla="*/ 0 h 19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55" h="193066">
                  <a:moveTo>
                    <a:pt x="107755" y="0"/>
                  </a:moveTo>
                  <a:lnTo>
                    <a:pt x="0" y="26785"/>
                  </a:lnTo>
                  <a:lnTo>
                    <a:pt x="128425" y="193066"/>
                  </a:lnTo>
                  <a:cubicBezTo>
                    <a:pt x="129396" y="131912"/>
                    <a:pt x="106784" y="61154"/>
                    <a:pt x="107755" y="0"/>
                  </a:cubicBez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D9036DD-8BA1-418A-92BB-125DC964E8C3}"/>
                </a:ext>
              </a:extLst>
            </p:cNvPr>
            <p:cNvSpPr/>
            <p:nvPr/>
          </p:nvSpPr>
          <p:spPr>
            <a:xfrm>
              <a:off x="7027070" y="3745706"/>
              <a:ext cx="162402" cy="57150"/>
            </a:xfrm>
            <a:custGeom>
              <a:avLst/>
              <a:gdLst>
                <a:gd name="connsiteX0" fmla="*/ 0 w 142875"/>
                <a:gd name="connsiteY0" fmla="*/ 0 h 57150"/>
                <a:gd name="connsiteX1" fmla="*/ 142875 w 142875"/>
                <a:gd name="connsiteY1" fmla="*/ 47625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52400"/>
                <a:gd name="connsiteY0" fmla="*/ 0 h 57150"/>
                <a:gd name="connsiteX1" fmla="*/ 152400 w 152400"/>
                <a:gd name="connsiteY1" fmla="*/ 52387 h 57150"/>
                <a:gd name="connsiteX2" fmla="*/ 28575 w 152400"/>
                <a:gd name="connsiteY2" fmla="*/ 57150 h 57150"/>
                <a:gd name="connsiteX3" fmla="*/ 0 w 152400"/>
                <a:gd name="connsiteY3" fmla="*/ 0 h 57150"/>
                <a:gd name="connsiteX0" fmla="*/ 0 w 142875"/>
                <a:gd name="connsiteY0" fmla="*/ 0 h 57150"/>
                <a:gd name="connsiteX1" fmla="*/ 142875 w 142875"/>
                <a:gd name="connsiteY1" fmla="*/ 57149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47637"/>
                <a:gd name="connsiteY0" fmla="*/ 0 h 57150"/>
                <a:gd name="connsiteX1" fmla="*/ 147637 w 147637"/>
                <a:gd name="connsiteY1" fmla="*/ 50005 h 57150"/>
                <a:gd name="connsiteX2" fmla="*/ 28575 w 147637"/>
                <a:gd name="connsiteY2" fmla="*/ 57150 h 57150"/>
                <a:gd name="connsiteX3" fmla="*/ 0 w 147637"/>
                <a:gd name="connsiteY3" fmla="*/ 0 h 57150"/>
                <a:gd name="connsiteX0" fmla="*/ 0 w 150019"/>
                <a:gd name="connsiteY0" fmla="*/ 0 h 57150"/>
                <a:gd name="connsiteX1" fmla="*/ 150019 w 150019"/>
                <a:gd name="connsiteY1" fmla="*/ 54767 h 57150"/>
                <a:gd name="connsiteX2" fmla="*/ 28575 w 150019"/>
                <a:gd name="connsiteY2" fmla="*/ 57150 h 57150"/>
                <a:gd name="connsiteX3" fmla="*/ 0 w 150019"/>
                <a:gd name="connsiteY3" fmla="*/ 0 h 57150"/>
                <a:gd name="connsiteX0" fmla="*/ 0 w 155259"/>
                <a:gd name="connsiteY0" fmla="*/ 0 h 57150"/>
                <a:gd name="connsiteX1" fmla="*/ 155259 w 155259"/>
                <a:gd name="connsiteY1" fmla="*/ 39047 h 57150"/>
                <a:gd name="connsiteX2" fmla="*/ 28575 w 155259"/>
                <a:gd name="connsiteY2" fmla="*/ 57150 h 57150"/>
                <a:gd name="connsiteX3" fmla="*/ 0 w 155259"/>
                <a:gd name="connsiteY3" fmla="*/ 0 h 57150"/>
                <a:gd name="connsiteX0" fmla="*/ 0 w 157640"/>
                <a:gd name="connsiteY0" fmla="*/ 0 h 57150"/>
                <a:gd name="connsiteX1" fmla="*/ 157640 w 157640"/>
                <a:gd name="connsiteY1" fmla="*/ 46191 h 57150"/>
                <a:gd name="connsiteX2" fmla="*/ 28575 w 157640"/>
                <a:gd name="connsiteY2" fmla="*/ 57150 h 57150"/>
                <a:gd name="connsiteX3" fmla="*/ 0 w 157640"/>
                <a:gd name="connsiteY3" fmla="*/ 0 h 57150"/>
                <a:gd name="connsiteX0" fmla="*/ 0 w 162402"/>
                <a:gd name="connsiteY0" fmla="*/ 0 h 57150"/>
                <a:gd name="connsiteX1" fmla="*/ 162402 w 162402"/>
                <a:gd name="connsiteY1" fmla="*/ 46191 h 57150"/>
                <a:gd name="connsiteX2" fmla="*/ 33337 w 162402"/>
                <a:gd name="connsiteY2" fmla="*/ 57150 h 57150"/>
                <a:gd name="connsiteX3" fmla="*/ 0 w 162402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02" h="57150">
                  <a:moveTo>
                    <a:pt x="0" y="0"/>
                  </a:moveTo>
                  <a:lnTo>
                    <a:pt x="162402" y="46191"/>
                  </a:lnTo>
                  <a:lnTo>
                    <a:pt x="33337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7B453AC-E7C1-45E3-BDD8-B1B2C94FC4EE}"/>
                </a:ext>
              </a:extLst>
            </p:cNvPr>
            <p:cNvSpPr/>
            <p:nvPr/>
          </p:nvSpPr>
          <p:spPr>
            <a:xfrm>
              <a:off x="7186659" y="3786494"/>
              <a:ext cx="311998" cy="193355"/>
            </a:xfrm>
            <a:custGeom>
              <a:avLst/>
              <a:gdLst>
                <a:gd name="connsiteX0" fmla="*/ 0 w 300038"/>
                <a:gd name="connsiteY0" fmla="*/ 14287 h 209550"/>
                <a:gd name="connsiteX1" fmla="*/ 135731 w 300038"/>
                <a:gd name="connsiteY1" fmla="*/ 0 h 209550"/>
                <a:gd name="connsiteX2" fmla="*/ 300038 w 300038"/>
                <a:gd name="connsiteY2" fmla="*/ 195262 h 209550"/>
                <a:gd name="connsiteX3" fmla="*/ 161925 w 300038"/>
                <a:gd name="connsiteY3" fmla="*/ 209550 h 209550"/>
                <a:gd name="connsiteX4" fmla="*/ 0 w 300038"/>
                <a:gd name="connsiteY4" fmla="*/ 14287 h 209550"/>
                <a:gd name="connsiteX0" fmla="*/ 0 w 300038"/>
                <a:gd name="connsiteY0" fmla="*/ 14287 h 219075"/>
                <a:gd name="connsiteX1" fmla="*/ 135731 w 300038"/>
                <a:gd name="connsiteY1" fmla="*/ 0 h 219075"/>
                <a:gd name="connsiteX2" fmla="*/ 300038 w 300038"/>
                <a:gd name="connsiteY2" fmla="*/ 195262 h 219075"/>
                <a:gd name="connsiteX3" fmla="*/ 161925 w 300038"/>
                <a:gd name="connsiteY3" fmla="*/ 219075 h 219075"/>
                <a:gd name="connsiteX4" fmla="*/ 0 w 300038"/>
                <a:gd name="connsiteY4" fmla="*/ 14287 h 219075"/>
                <a:gd name="connsiteX0" fmla="*/ 0 w 307182"/>
                <a:gd name="connsiteY0" fmla="*/ 14287 h 219075"/>
                <a:gd name="connsiteX1" fmla="*/ 135731 w 307182"/>
                <a:gd name="connsiteY1" fmla="*/ 0 h 219075"/>
                <a:gd name="connsiteX2" fmla="*/ 307182 w 307182"/>
                <a:gd name="connsiteY2" fmla="*/ 202406 h 219075"/>
                <a:gd name="connsiteX3" fmla="*/ 161925 w 307182"/>
                <a:gd name="connsiteY3" fmla="*/ 219075 h 219075"/>
                <a:gd name="connsiteX4" fmla="*/ 0 w 307182"/>
                <a:gd name="connsiteY4" fmla="*/ 14287 h 219075"/>
                <a:gd name="connsiteX0" fmla="*/ 0 w 314802"/>
                <a:gd name="connsiteY0" fmla="*/ 14287 h 221456"/>
                <a:gd name="connsiteX1" fmla="*/ 135731 w 314802"/>
                <a:gd name="connsiteY1" fmla="*/ 0 h 221456"/>
                <a:gd name="connsiteX2" fmla="*/ 314802 w 314802"/>
                <a:gd name="connsiteY2" fmla="*/ 221456 h 221456"/>
                <a:gd name="connsiteX3" fmla="*/ 161925 w 314802"/>
                <a:gd name="connsiteY3" fmla="*/ 219075 h 221456"/>
                <a:gd name="connsiteX4" fmla="*/ 0 w 314802"/>
                <a:gd name="connsiteY4" fmla="*/ 14287 h 221456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61925 w 314802"/>
                <a:gd name="connsiteY3" fmla="*/ 204788 h 207169"/>
                <a:gd name="connsiteX4" fmla="*/ 0 w 314802"/>
                <a:gd name="connsiteY4" fmla="*/ 0 h 207169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48824 w 314802"/>
                <a:gd name="connsiteY3" fmla="*/ 194308 h 207169"/>
                <a:gd name="connsiteX4" fmla="*/ 0 w 314802"/>
                <a:gd name="connsiteY4" fmla="*/ 0 h 207169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8358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7797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1998"/>
                <a:gd name="connsiteY0" fmla="*/ 4657 h 193355"/>
                <a:gd name="connsiteX1" fmla="*/ 144357 w 311998"/>
                <a:gd name="connsiteY1" fmla="*/ 0 h 193355"/>
                <a:gd name="connsiteX2" fmla="*/ 311998 w 311998"/>
                <a:gd name="connsiteY2" fmla="*/ 177026 h 193355"/>
                <a:gd name="connsiteX3" fmla="*/ 146020 w 311998"/>
                <a:gd name="connsiteY3" fmla="*/ 193355 h 193355"/>
                <a:gd name="connsiteX4" fmla="*/ 0 w 311998"/>
                <a:gd name="connsiteY4" fmla="*/ 4657 h 19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98" h="193355">
                  <a:moveTo>
                    <a:pt x="0" y="4657"/>
                  </a:moveTo>
                  <a:lnTo>
                    <a:pt x="144357" y="0"/>
                  </a:lnTo>
                  <a:lnTo>
                    <a:pt x="311998" y="177026"/>
                  </a:lnTo>
                  <a:lnTo>
                    <a:pt x="146020" y="193355"/>
                  </a:lnTo>
                  <a:lnTo>
                    <a:pt x="0" y="4657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20B829C-D7D1-42AD-B7FD-63164F9492CA}"/>
                </a:ext>
              </a:extLst>
            </p:cNvPr>
            <p:cNvCxnSpPr>
              <a:cxnSpLocks/>
              <a:endCxn id="105" idx="0"/>
            </p:cNvCxnSpPr>
            <p:nvPr/>
          </p:nvCxnSpPr>
          <p:spPr>
            <a:xfrm flipH="1">
              <a:off x="7027070" y="3728356"/>
              <a:ext cx="405208" cy="173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A595782-A520-4215-A508-7FC84BBE212A}"/>
                </a:ext>
              </a:extLst>
            </p:cNvPr>
            <p:cNvCxnSpPr>
              <a:cxnSpLocks/>
              <a:stCxn id="106" idx="3"/>
            </p:cNvCxnSpPr>
            <p:nvPr/>
          </p:nvCxnSpPr>
          <p:spPr>
            <a:xfrm flipV="1">
              <a:off x="7332679" y="3944595"/>
              <a:ext cx="410691" cy="352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BBA0B30-0AFF-425F-8581-D495CE370E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855" y="3777132"/>
              <a:ext cx="304856" cy="1528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3D21FF6-7E6D-497C-877D-161BE37928B4}"/>
                </a:ext>
              </a:extLst>
            </p:cNvPr>
            <p:cNvSpPr/>
            <p:nvPr/>
          </p:nvSpPr>
          <p:spPr>
            <a:xfrm>
              <a:off x="5979414" y="3784889"/>
              <a:ext cx="333105" cy="286194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28175"/>
                <a:gd name="connsiteY0" fmla="*/ 2805 h 509846"/>
                <a:gd name="connsiteX1" fmla="*/ 0 w 328175"/>
                <a:gd name="connsiteY1" fmla="*/ 269271 h 509846"/>
                <a:gd name="connsiteX2" fmla="*/ 132910 w 328175"/>
                <a:gd name="connsiteY2" fmla="*/ 509846 h 509846"/>
                <a:gd name="connsiteX3" fmla="*/ 328175 w 328175"/>
                <a:gd name="connsiteY3" fmla="*/ 0 h 509846"/>
                <a:gd name="connsiteX4" fmla="*/ 145855 w 328175"/>
                <a:gd name="connsiteY4" fmla="*/ 2805 h 509846"/>
                <a:gd name="connsiteX0" fmla="*/ 309978 w 492298"/>
                <a:gd name="connsiteY0" fmla="*/ 2805 h 509846"/>
                <a:gd name="connsiteX1" fmla="*/ 0 w 492298"/>
                <a:gd name="connsiteY1" fmla="*/ 503732 h 509846"/>
                <a:gd name="connsiteX2" fmla="*/ 297033 w 492298"/>
                <a:gd name="connsiteY2" fmla="*/ 509846 h 509846"/>
                <a:gd name="connsiteX3" fmla="*/ 492298 w 492298"/>
                <a:gd name="connsiteY3" fmla="*/ 0 h 509846"/>
                <a:gd name="connsiteX4" fmla="*/ 309978 w 492298"/>
                <a:gd name="connsiteY4" fmla="*/ 2805 h 50984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09846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25477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150785 w 333105"/>
                <a:gd name="connsiteY0" fmla="*/ 2805 h 525477"/>
                <a:gd name="connsiteX1" fmla="*/ 0 w 333105"/>
                <a:gd name="connsiteY1" fmla="*/ 223437 h 525477"/>
                <a:gd name="connsiteX2" fmla="*/ 137840 w 333105"/>
                <a:gd name="connsiteY2" fmla="*/ 525477 h 525477"/>
                <a:gd name="connsiteX3" fmla="*/ 333105 w 333105"/>
                <a:gd name="connsiteY3" fmla="*/ 0 h 525477"/>
                <a:gd name="connsiteX4" fmla="*/ 150785 w 333105"/>
                <a:gd name="connsiteY4" fmla="*/ 2805 h 525477"/>
                <a:gd name="connsiteX0" fmla="*/ 150785 w 333105"/>
                <a:gd name="connsiteY0" fmla="*/ 2805 h 286194"/>
                <a:gd name="connsiteX1" fmla="*/ 0 w 333105"/>
                <a:gd name="connsiteY1" fmla="*/ 223437 h 286194"/>
                <a:gd name="connsiteX2" fmla="*/ 248935 w 333105"/>
                <a:gd name="connsiteY2" fmla="*/ 286194 h 286194"/>
                <a:gd name="connsiteX3" fmla="*/ 333105 w 333105"/>
                <a:gd name="connsiteY3" fmla="*/ 0 h 286194"/>
                <a:gd name="connsiteX4" fmla="*/ 150785 w 333105"/>
                <a:gd name="connsiteY4" fmla="*/ 2805 h 28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105" h="286194">
                  <a:moveTo>
                    <a:pt x="150785" y="2805"/>
                  </a:moveTo>
                  <a:lnTo>
                    <a:pt x="0" y="223437"/>
                  </a:lnTo>
                  <a:lnTo>
                    <a:pt x="248935" y="286194"/>
                  </a:lnTo>
                  <a:lnTo>
                    <a:pt x="333105" y="0"/>
                  </a:lnTo>
                  <a:lnTo>
                    <a:pt x="150785" y="2805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0B75792-4FDE-4BF9-90C4-F72AC08F2D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5733" y="3804883"/>
              <a:ext cx="172010" cy="222106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32A73C0-6A3D-4AC4-8C8A-10A14B17C3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507" y="3801447"/>
              <a:ext cx="130094" cy="2297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FCDA122B-1BCD-4A8B-B2B6-86D6E0FB00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1268" y="3808583"/>
              <a:ext cx="36295" cy="219671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04DF468-825A-4373-8A26-67647302A987}"/>
                </a:ext>
              </a:extLst>
            </p:cNvPr>
            <p:cNvCxnSpPr>
              <a:cxnSpLocks/>
            </p:cNvCxnSpPr>
            <p:nvPr/>
          </p:nvCxnSpPr>
          <p:spPr>
            <a:xfrm>
              <a:off x="6610770" y="3811287"/>
              <a:ext cx="14726" cy="224769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CC3ED4C-9252-4251-828E-39D33B0E94DE}"/>
                </a:ext>
              </a:extLst>
            </p:cNvPr>
            <p:cNvCxnSpPr>
              <a:cxnSpLocks/>
            </p:cNvCxnSpPr>
            <p:nvPr/>
          </p:nvCxnSpPr>
          <p:spPr>
            <a:xfrm>
              <a:off x="6940518" y="3800172"/>
              <a:ext cx="101418" cy="2282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351CCED9-DDD0-48AF-87F2-43E7970FAD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8421" y="3797374"/>
              <a:ext cx="86929" cy="233847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71FB4BB-173D-4967-9E9F-FA319B65ED8E}"/>
                </a:ext>
              </a:extLst>
            </p:cNvPr>
            <p:cNvSpPr/>
            <p:nvPr/>
          </p:nvSpPr>
          <p:spPr>
            <a:xfrm>
              <a:off x="7069931" y="3795713"/>
              <a:ext cx="216694" cy="214312"/>
            </a:xfrm>
            <a:custGeom>
              <a:avLst/>
              <a:gdLst>
                <a:gd name="connsiteX0" fmla="*/ 0 w 216694"/>
                <a:gd name="connsiteY0" fmla="*/ 9525 h 214312"/>
                <a:gd name="connsiteX1" fmla="*/ 154782 w 216694"/>
                <a:gd name="connsiteY1" fmla="*/ 214312 h 214312"/>
                <a:gd name="connsiteX2" fmla="*/ 216694 w 216694"/>
                <a:gd name="connsiteY2" fmla="*/ 192881 h 214312"/>
                <a:gd name="connsiteX3" fmla="*/ 59532 w 216694"/>
                <a:gd name="connsiteY3" fmla="*/ 0 h 214312"/>
                <a:gd name="connsiteX4" fmla="*/ 0 w 216694"/>
                <a:gd name="connsiteY4" fmla="*/ 9525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94" h="214312">
                  <a:moveTo>
                    <a:pt x="0" y="9525"/>
                  </a:moveTo>
                  <a:lnTo>
                    <a:pt x="154782" y="214312"/>
                  </a:lnTo>
                  <a:lnTo>
                    <a:pt x="216694" y="192881"/>
                  </a:lnTo>
                  <a:lnTo>
                    <a:pt x="59532" y="0"/>
                  </a:lnTo>
                  <a:lnTo>
                    <a:pt x="0" y="9525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715B3D7-A3B0-4A11-8923-41DA86AFE70D}"/>
                </a:ext>
              </a:extLst>
            </p:cNvPr>
            <p:cNvSpPr/>
            <p:nvPr/>
          </p:nvSpPr>
          <p:spPr>
            <a:xfrm>
              <a:off x="0" y="3375078"/>
              <a:ext cx="6138373" cy="2146492"/>
            </a:xfrm>
            <a:custGeom>
              <a:avLst/>
              <a:gdLst>
                <a:gd name="connsiteX0" fmla="*/ 0 w 6129495"/>
                <a:gd name="connsiteY0" fmla="*/ 2155371 h 2155371"/>
                <a:gd name="connsiteX1" fmla="*/ 0 w 6129495"/>
                <a:gd name="connsiteY1" fmla="*/ 2069960 h 2155371"/>
                <a:gd name="connsiteX2" fmla="*/ 6129495 w 6129495"/>
                <a:gd name="connsiteY2" fmla="*/ 0 h 2155371"/>
                <a:gd name="connsiteX3" fmla="*/ 0 w 6129495"/>
                <a:gd name="connsiteY3" fmla="*/ 2155371 h 2155371"/>
                <a:gd name="connsiteX0" fmla="*/ 0 w 6147251"/>
                <a:gd name="connsiteY0" fmla="*/ 2149452 h 2149452"/>
                <a:gd name="connsiteX1" fmla="*/ 0 w 6147251"/>
                <a:gd name="connsiteY1" fmla="*/ 2064041 h 2149452"/>
                <a:gd name="connsiteX2" fmla="*/ 6147251 w 6147251"/>
                <a:gd name="connsiteY2" fmla="*/ 0 h 2149452"/>
                <a:gd name="connsiteX3" fmla="*/ 0 w 6147251"/>
                <a:gd name="connsiteY3" fmla="*/ 2149452 h 2149452"/>
                <a:gd name="connsiteX0" fmla="*/ 0 w 6135414"/>
                <a:gd name="connsiteY0" fmla="*/ 2152411 h 2152411"/>
                <a:gd name="connsiteX1" fmla="*/ 0 w 6135414"/>
                <a:gd name="connsiteY1" fmla="*/ 2067000 h 2152411"/>
                <a:gd name="connsiteX2" fmla="*/ 6135414 w 6135414"/>
                <a:gd name="connsiteY2" fmla="*/ 0 h 2152411"/>
                <a:gd name="connsiteX3" fmla="*/ 0 w 6135414"/>
                <a:gd name="connsiteY3" fmla="*/ 2152411 h 2152411"/>
                <a:gd name="connsiteX0" fmla="*/ 0 w 6138373"/>
                <a:gd name="connsiteY0" fmla="*/ 2146492 h 2146492"/>
                <a:gd name="connsiteX1" fmla="*/ 0 w 6138373"/>
                <a:gd name="connsiteY1" fmla="*/ 2061081 h 2146492"/>
                <a:gd name="connsiteX2" fmla="*/ 6138373 w 6138373"/>
                <a:gd name="connsiteY2" fmla="*/ 0 h 2146492"/>
                <a:gd name="connsiteX3" fmla="*/ 0 w 6138373"/>
                <a:gd name="connsiteY3" fmla="*/ 2146492 h 214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8373" h="2146492">
                  <a:moveTo>
                    <a:pt x="0" y="2146492"/>
                  </a:moveTo>
                  <a:lnTo>
                    <a:pt x="0" y="2061081"/>
                  </a:lnTo>
                  <a:lnTo>
                    <a:pt x="6138373" y="0"/>
                  </a:lnTo>
                  <a:lnTo>
                    <a:pt x="0" y="21464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25894FF-C89D-4DEF-96C3-4051C7281ED7}"/>
                </a:ext>
              </a:extLst>
            </p:cNvPr>
            <p:cNvSpPr/>
            <p:nvPr/>
          </p:nvSpPr>
          <p:spPr>
            <a:xfrm>
              <a:off x="-10047" y="3388003"/>
              <a:ext cx="6125282" cy="2007963"/>
            </a:xfrm>
            <a:custGeom>
              <a:avLst/>
              <a:gdLst>
                <a:gd name="connsiteX0" fmla="*/ 5024 w 6099349"/>
                <a:gd name="connsiteY0" fmla="*/ 1647929 h 2014694"/>
                <a:gd name="connsiteX1" fmla="*/ 0 w 6099349"/>
                <a:gd name="connsiteY1" fmla="*/ 2014694 h 2014694"/>
                <a:gd name="connsiteX2" fmla="*/ 6099349 w 6099349"/>
                <a:gd name="connsiteY2" fmla="*/ 0 h 2014694"/>
                <a:gd name="connsiteX3" fmla="*/ 5024 w 6099349"/>
                <a:gd name="connsiteY3" fmla="*/ 1647929 h 2014694"/>
                <a:gd name="connsiteX0" fmla="*/ 10048 w 6104373"/>
                <a:gd name="connsiteY0" fmla="*/ 1647929 h 2034791"/>
                <a:gd name="connsiteX1" fmla="*/ 0 w 6104373"/>
                <a:gd name="connsiteY1" fmla="*/ 2034791 h 2034791"/>
                <a:gd name="connsiteX2" fmla="*/ 6104373 w 6104373"/>
                <a:gd name="connsiteY2" fmla="*/ 0 h 2034791"/>
                <a:gd name="connsiteX3" fmla="*/ 10048 w 6104373"/>
                <a:gd name="connsiteY3" fmla="*/ 1647929 h 2034791"/>
                <a:gd name="connsiteX0" fmla="*/ 10048 w 6128047"/>
                <a:gd name="connsiteY0" fmla="*/ 1639051 h 2025913"/>
                <a:gd name="connsiteX1" fmla="*/ 0 w 6128047"/>
                <a:gd name="connsiteY1" fmla="*/ 2025913 h 2025913"/>
                <a:gd name="connsiteX2" fmla="*/ 6128047 w 6128047"/>
                <a:gd name="connsiteY2" fmla="*/ 0 h 2025913"/>
                <a:gd name="connsiteX3" fmla="*/ 10048 w 6128047"/>
                <a:gd name="connsiteY3" fmla="*/ 1639051 h 2025913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10048 w 6113251"/>
                <a:gd name="connsiteY3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25282"/>
                <a:gd name="connsiteY0" fmla="*/ 1621101 h 2007963"/>
                <a:gd name="connsiteX1" fmla="*/ 0 w 6125282"/>
                <a:gd name="connsiteY1" fmla="*/ 2007963 h 2007963"/>
                <a:gd name="connsiteX2" fmla="*/ 6125282 w 6125282"/>
                <a:gd name="connsiteY2" fmla="*/ 0 h 2007963"/>
                <a:gd name="connsiteX3" fmla="*/ 5792371 w 6125282"/>
                <a:gd name="connsiteY3" fmla="*/ 50615 h 2007963"/>
                <a:gd name="connsiteX4" fmla="*/ 10048 w 6125282"/>
                <a:gd name="connsiteY4" fmla="*/ 1621101 h 20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282" h="2007963">
                  <a:moveTo>
                    <a:pt x="10048" y="1621101"/>
                  </a:moveTo>
                  <a:cubicBezTo>
                    <a:pt x="8373" y="1743356"/>
                    <a:pt x="1675" y="1885708"/>
                    <a:pt x="0" y="2007963"/>
                  </a:cubicBezTo>
                  <a:lnTo>
                    <a:pt x="6125282" y="0"/>
                  </a:lnTo>
                  <a:cubicBezTo>
                    <a:pt x="6020295" y="25814"/>
                    <a:pt x="5926950" y="21842"/>
                    <a:pt x="5792371" y="50615"/>
                  </a:cubicBezTo>
                  <a:lnTo>
                    <a:pt x="10048" y="1621101"/>
                  </a:lnTo>
                  <a:close/>
                </a:path>
              </a:pathLst>
            </a:custGeom>
            <a:blipFill dpi="0" rotWithShape="1">
              <a:blip r:embed="rId10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BC1E153-5D89-4F1C-96A0-79E6D42FD2A7}"/>
                </a:ext>
              </a:extLst>
            </p:cNvPr>
            <p:cNvSpPr/>
            <p:nvPr/>
          </p:nvSpPr>
          <p:spPr>
            <a:xfrm>
              <a:off x="-3350" y="3377182"/>
              <a:ext cx="6123024" cy="2064041"/>
            </a:xfrm>
            <a:custGeom>
              <a:avLst/>
              <a:gdLst>
                <a:gd name="connsiteX0" fmla="*/ 0 w 6099350"/>
                <a:gd name="connsiteY0" fmla="*/ 2069960 h 2069960"/>
                <a:gd name="connsiteX1" fmla="*/ 0 w 6099350"/>
                <a:gd name="connsiteY1" fmla="*/ 2009670 h 2069960"/>
                <a:gd name="connsiteX2" fmla="*/ 6099350 w 6099350"/>
                <a:gd name="connsiteY2" fmla="*/ 0 h 2069960"/>
                <a:gd name="connsiteX3" fmla="*/ 0 w 6099350"/>
                <a:gd name="connsiteY3" fmla="*/ 2069960 h 2069960"/>
                <a:gd name="connsiteX0" fmla="*/ 0 w 6123024"/>
                <a:gd name="connsiteY0" fmla="*/ 2064041 h 2064041"/>
                <a:gd name="connsiteX1" fmla="*/ 0 w 6123024"/>
                <a:gd name="connsiteY1" fmla="*/ 200375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  <a:gd name="connsiteX0" fmla="*/ 0 w 6123024"/>
                <a:gd name="connsiteY0" fmla="*/ 2064041 h 2064041"/>
                <a:gd name="connsiteX1" fmla="*/ 0 w 6123024"/>
                <a:gd name="connsiteY1" fmla="*/ 199456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3024" h="2064041">
                  <a:moveTo>
                    <a:pt x="0" y="2064041"/>
                  </a:moveTo>
                  <a:lnTo>
                    <a:pt x="0" y="1994561"/>
                  </a:lnTo>
                  <a:lnTo>
                    <a:pt x="6123024" y="0"/>
                  </a:lnTo>
                  <a:lnTo>
                    <a:pt x="0" y="2064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68041F1-D3A8-4F01-9146-CC2FD9600CD4}"/>
                </a:ext>
              </a:extLst>
            </p:cNvPr>
            <p:cNvSpPr/>
            <p:nvPr/>
          </p:nvSpPr>
          <p:spPr>
            <a:xfrm>
              <a:off x="1217045" y="3227754"/>
              <a:ext cx="5245620" cy="2684857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450717 w 5450717"/>
                <a:gd name="connsiteY0" fmla="*/ 0 h 2694059"/>
                <a:gd name="connsiteX1" fmla="*/ 0 w 5450717"/>
                <a:gd name="connsiteY1" fmla="*/ 2694059 h 2694059"/>
                <a:gd name="connsiteX2" fmla="*/ 165193 w 5450717"/>
                <a:gd name="connsiteY2" fmla="*/ 2689067 h 2694059"/>
                <a:gd name="connsiteX3" fmla="*/ 5450717 w 5450717"/>
                <a:gd name="connsiteY3" fmla="*/ 0 h 2694059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458745 w 5458745"/>
                <a:gd name="connsiteY3" fmla="*/ 0 h 2697926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388167 w 5458745"/>
                <a:gd name="connsiteY3" fmla="*/ 40301 h 2697926"/>
                <a:gd name="connsiteX4" fmla="*/ 5458745 w 5458745"/>
                <a:gd name="connsiteY4" fmla="*/ 0 h 2697926"/>
                <a:gd name="connsiteX0" fmla="*/ 5386495 w 5388167"/>
                <a:gd name="connsiteY0" fmla="*/ 0 h 2663114"/>
                <a:gd name="connsiteX1" fmla="*/ 0 w 5388167"/>
                <a:gd name="connsiteY1" fmla="*/ 2663114 h 2663114"/>
                <a:gd name="connsiteX2" fmla="*/ 165193 w 5388167"/>
                <a:gd name="connsiteY2" fmla="*/ 2658122 h 2663114"/>
                <a:gd name="connsiteX3" fmla="*/ 5388167 w 5388167"/>
                <a:gd name="connsiteY3" fmla="*/ 5489 h 2663114"/>
                <a:gd name="connsiteX4" fmla="*/ 5386495 w 5388167"/>
                <a:gd name="connsiteY4" fmla="*/ 0 h 2663114"/>
                <a:gd name="connsiteX0" fmla="*/ 5314245 w 5388167"/>
                <a:gd name="connsiteY0" fmla="*/ 37060 h 2657625"/>
                <a:gd name="connsiteX1" fmla="*/ 0 w 5388167"/>
                <a:gd name="connsiteY1" fmla="*/ 2657625 h 2657625"/>
                <a:gd name="connsiteX2" fmla="*/ 165193 w 5388167"/>
                <a:gd name="connsiteY2" fmla="*/ 2652633 h 2657625"/>
                <a:gd name="connsiteX3" fmla="*/ 5388167 w 5388167"/>
                <a:gd name="connsiteY3" fmla="*/ 0 h 2657625"/>
                <a:gd name="connsiteX4" fmla="*/ 5314245 w 5388167"/>
                <a:gd name="connsiteY4" fmla="*/ 37060 h 26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167" h="2657625">
                  <a:moveTo>
                    <a:pt x="5314245" y="37060"/>
                  </a:moveTo>
                  <a:lnTo>
                    <a:pt x="0" y="2657625"/>
                  </a:lnTo>
                  <a:lnTo>
                    <a:pt x="165193" y="2652633"/>
                  </a:lnTo>
                  <a:lnTo>
                    <a:pt x="5388167" y="0"/>
                  </a:lnTo>
                  <a:lnTo>
                    <a:pt x="5314245" y="37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695B761-61BB-4B0C-9A71-8F0101451640}"/>
                </a:ext>
              </a:extLst>
            </p:cNvPr>
            <p:cNvSpPr/>
            <p:nvPr/>
          </p:nvSpPr>
          <p:spPr>
            <a:xfrm>
              <a:off x="3891916" y="3716999"/>
              <a:ext cx="1426012" cy="446347"/>
            </a:xfrm>
            <a:custGeom>
              <a:avLst/>
              <a:gdLst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24989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4321 w 1420586"/>
                <a:gd name="connsiteY4" fmla="*/ 424543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50668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6824 w 1423852"/>
                <a:gd name="connsiteY10" fmla="*/ 93601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6012"/>
                <a:gd name="connsiteY0" fmla="*/ 398417 h 457200"/>
                <a:gd name="connsiteX1" fmla="*/ 0 w 1426012"/>
                <a:gd name="connsiteY1" fmla="*/ 457200 h 457200"/>
                <a:gd name="connsiteX2" fmla="*/ 101238 w 1426012"/>
                <a:gd name="connsiteY2" fmla="*/ 434340 h 457200"/>
                <a:gd name="connsiteX3" fmla="*/ 195943 w 1426012"/>
                <a:gd name="connsiteY3" fmla="*/ 424542 h 457200"/>
                <a:gd name="connsiteX4" fmla="*/ 277587 w 1426012"/>
                <a:gd name="connsiteY4" fmla="*/ 424543 h 457200"/>
                <a:gd name="connsiteX5" fmla="*/ 375557 w 1426012"/>
                <a:gd name="connsiteY5" fmla="*/ 419916 h 457200"/>
                <a:gd name="connsiteX6" fmla="*/ 471921 w 1426012"/>
                <a:gd name="connsiteY6" fmla="*/ 423676 h 457200"/>
                <a:gd name="connsiteX7" fmla="*/ 576472 w 1426012"/>
                <a:gd name="connsiteY7" fmla="*/ 438100 h 457200"/>
                <a:gd name="connsiteX8" fmla="*/ 683975 w 1426012"/>
                <a:gd name="connsiteY8" fmla="*/ 427330 h 457200"/>
                <a:gd name="connsiteX9" fmla="*/ 943239 w 1426012"/>
                <a:gd name="connsiteY9" fmla="*/ 302103 h 457200"/>
                <a:gd name="connsiteX10" fmla="*/ 1386824 w 1426012"/>
                <a:gd name="connsiteY10" fmla="*/ 93601 h 457200"/>
                <a:gd name="connsiteX11" fmla="*/ 1426012 w 1426012"/>
                <a:gd name="connsiteY11" fmla="*/ 58783 h 457200"/>
                <a:gd name="connsiteX12" fmla="*/ 1423852 w 1426012"/>
                <a:gd name="connsiteY12" fmla="*/ 0 h 457200"/>
                <a:gd name="connsiteX13" fmla="*/ 1319349 w 1426012"/>
                <a:gd name="connsiteY13" fmla="*/ 88174 h 457200"/>
                <a:gd name="connsiteX14" fmla="*/ 783772 w 1426012"/>
                <a:gd name="connsiteY14" fmla="*/ 352697 h 457200"/>
                <a:gd name="connsiteX15" fmla="*/ 656409 w 1426012"/>
                <a:gd name="connsiteY15" fmla="*/ 382088 h 457200"/>
                <a:gd name="connsiteX16" fmla="*/ 561704 w 1426012"/>
                <a:gd name="connsiteY16" fmla="*/ 385354 h 457200"/>
                <a:gd name="connsiteX17" fmla="*/ 470264 w 1426012"/>
                <a:gd name="connsiteY17" fmla="*/ 375557 h 457200"/>
                <a:gd name="connsiteX18" fmla="*/ 310244 w 1426012"/>
                <a:gd name="connsiteY18" fmla="*/ 362494 h 457200"/>
                <a:gd name="connsiteX19" fmla="*/ 192678 w 1426012"/>
                <a:gd name="connsiteY19" fmla="*/ 372291 h 457200"/>
                <a:gd name="connsiteX20" fmla="*/ 3266 w 1426012"/>
                <a:gd name="connsiteY20" fmla="*/ 398417 h 457200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16477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8178 w 1426012"/>
                <a:gd name="connsiteY7" fmla="*/ 416394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74881 w 1426012"/>
                <a:gd name="connsiteY7" fmla="*/ 425130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6012" h="446347">
                  <a:moveTo>
                    <a:pt x="3266" y="387564"/>
                  </a:moveTo>
                  <a:lnTo>
                    <a:pt x="0" y="446347"/>
                  </a:lnTo>
                  <a:lnTo>
                    <a:pt x="101238" y="423487"/>
                  </a:lnTo>
                  <a:lnTo>
                    <a:pt x="195943" y="413689"/>
                  </a:lnTo>
                  <a:lnTo>
                    <a:pt x="277587" y="413690"/>
                  </a:lnTo>
                  <a:lnTo>
                    <a:pt x="375557" y="409063"/>
                  </a:lnTo>
                  <a:lnTo>
                    <a:pt x="477745" y="415735"/>
                  </a:lnTo>
                  <a:lnTo>
                    <a:pt x="574881" y="425130"/>
                  </a:lnTo>
                  <a:lnTo>
                    <a:pt x="716535" y="402909"/>
                  </a:lnTo>
                  <a:cubicBezTo>
                    <a:pt x="778583" y="369163"/>
                    <a:pt x="831524" y="344610"/>
                    <a:pt x="943239" y="291250"/>
                  </a:cubicBezTo>
                  <a:lnTo>
                    <a:pt x="1386824" y="82748"/>
                  </a:lnTo>
                  <a:lnTo>
                    <a:pt x="1426012" y="47930"/>
                  </a:lnTo>
                  <a:lnTo>
                    <a:pt x="1423852" y="0"/>
                  </a:lnTo>
                  <a:lnTo>
                    <a:pt x="1319349" y="77321"/>
                  </a:lnTo>
                  <a:lnTo>
                    <a:pt x="772919" y="336417"/>
                  </a:lnTo>
                  <a:lnTo>
                    <a:pt x="656409" y="371235"/>
                  </a:lnTo>
                  <a:lnTo>
                    <a:pt x="561704" y="374501"/>
                  </a:lnTo>
                  <a:lnTo>
                    <a:pt x="470264" y="364704"/>
                  </a:lnTo>
                  <a:lnTo>
                    <a:pt x="310244" y="351641"/>
                  </a:lnTo>
                  <a:lnTo>
                    <a:pt x="192678" y="361438"/>
                  </a:lnTo>
                  <a:lnTo>
                    <a:pt x="3266" y="3875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C7666F3-6C82-4357-9823-33F4D0D024F3}"/>
                </a:ext>
              </a:extLst>
            </p:cNvPr>
            <p:cNvSpPr/>
            <p:nvPr/>
          </p:nvSpPr>
          <p:spPr>
            <a:xfrm rot="222951">
              <a:off x="3922411" y="3616808"/>
              <a:ext cx="1384507" cy="536584"/>
            </a:xfrm>
            <a:custGeom>
              <a:avLst/>
              <a:gdLst>
                <a:gd name="connsiteX0" fmla="*/ 77350 w 2272386"/>
                <a:gd name="connsiteY0" fmla="*/ 934706 h 970903"/>
                <a:gd name="connsiteX1" fmla="*/ 477400 w 2272386"/>
                <a:gd name="connsiteY1" fmla="*/ 799624 h 970903"/>
                <a:gd name="connsiteX2" fmla="*/ 924210 w 2272386"/>
                <a:gd name="connsiteY2" fmla="*/ 789233 h 970903"/>
                <a:gd name="connsiteX3" fmla="*/ 1215155 w 2272386"/>
                <a:gd name="connsiteY3" fmla="*/ 752865 h 970903"/>
                <a:gd name="connsiteX4" fmla="*/ 1625596 w 2272386"/>
                <a:gd name="connsiteY4" fmla="*/ 513874 h 970903"/>
                <a:gd name="connsiteX5" fmla="*/ 2129555 w 2272386"/>
                <a:gd name="connsiteY5" fmla="*/ 186560 h 970903"/>
                <a:gd name="connsiteX6" fmla="*/ 2113969 w 2272386"/>
                <a:gd name="connsiteY6" fmla="*/ 113824 h 970903"/>
                <a:gd name="connsiteX7" fmla="*/ 2124360 w 2272386"/>
                <a:gd name="connsiteY7" fmla="*/ 51479 h 970903"/>
                <a:gd name="connsiteX8" fmla="*/ 77350 w 2272386"/>
                <a:gd name="connsiteY8" fmla="*/ 934706 h 970903"/>
                <a:gd name="connsiteX0" fmla="*/ 104637 w 2051281"/>
                <a:gd name="connsiteY0" fmla="*/ 816468 h 867211"/>
                <a:gd name="connsiteX1" fmla="*/ 273419 w 2051281"/>
                <a:gd name="connsiteY1" fmla="*/ 791684 h 867211"/>
                <a:gd name="connsiteX2" fmla="*/ 720229 w 2051281"/>
                <a:gd name="connsiteY2" fmla="*/ 781293 h 867211"/>
                <a:gd name="connsiteX3" fmla="*/ 1011174 w 2051281"/>
                <a:gd name="connsiteY3" fmla="*/ 744925 h 867211"/>
                <a:gd name="connsiteX4" fmla="*/ 1421615 w 2051281"/>
                <a:gd name="connsiteY4" fmla="*/ 505934 h 867211"/>
                <a:gd name="connsiteX5" fmla="*/ 1925574 w 2051281"/>
                <a:gd name="connsiteY5" fmla="*/ 178620 h 867211"/>
                <a:gd name="connsiteX6" fmla="*/ 1909988 w 2051281"/>
                <a:gd name="connsiteY6" fmla="*/ 105884 h 867211"/>
                <a:gd name="connsiteX7" fmla="*/ 1920379 w 2051281"/>
                <a:gd name="connsiteY7" fmla="*/ 43539 h 867211"/>
                <a:gd name="connsiteX8" fmla="*/ 104637 w 2051281"/>
                <a:gd name="connsiteY8" fmla="*/ 816468 h 867211"/>
                <a:gd name="connsiteX0" fmla="*/ 3366 w 1950010"/>
                <a:gd name="connsiteY0" fmla="*/ 816468 h 818822"/>
                <a:gd name="connsiteX1" fmla="*/ 172148 w 1950010"/>
                <a:gd name="connsiteY1" fmla="*/ 791684 h 818822"/>
                <a:gd name="connsiteX2" fmla="*/ 618958 w 1950010"/>
                <a:gd name="connsiteY2" fmla="*/ 781293 h 818822"/>
                <a:gd name="connsiteX3" fmla="*/ 909903 w 1950010"/>
                <a:gd name="connsiteY3" fmla="*/ 744925 h 818822"/>
                <a:gd name="connsiteX4" fmla="*/ 1320344 w 1950010"/>
                <a:gd name="connsiteY4" fmla="*/ 505934 h 818822"/>
                <a:gd name="connsiteX5" fmla="*/ 1824303 w 1950010"/>
                <a:gd name="connsiteY5" fmla="*/ 178620 h 818822"/>
                <a:gd name="connsiteX6" fmla="*/ 1808717 w 1950010"/>
                <a:gd name="connsiteY6" fmla="*/ 105884 h 818822"/>
                <a:gd name="connsiteX7" fmla="*/ 1819108 w 1950010"/>
                <a:gd name="connsiteY7" fmla="*/ 43539 h 818822"/>
                <a:gd name="connsiteX8" fmla="*/ 3366 w 1950010"/>
                <a:gd name="connsiteY8" fmla="*/ 816468 h 818822"/>
                <a:gd name="connsiteX0" fmla="*/ 82698 w 2029342"/>
                <a:gd name="connsiteY0" fmla="*/ 816468 h 865191"/>
                <a:gd name="connsiteX1" fmla="*/ 347546 w 2029342"/>
                <a:gd name="connsiteY1" fmla="*/ 784569 h 865191"/>
                <a:gd name="connsiteX2" fmla="*/ 698290 w 2029342"/>
                <a:gd name="connsiteY2" fmla="*/ 781293 h 865191"/>
                <a:gd name="connsiteX3" fmla="*/ 989235 w 2029342"/>
                <a:gd name="connsiteY3" fmla="*/ 744925 h 865191"/>
                <a:gd name="connsiteX4" fmla="*/ 1399676 w 2029342"/>
                <a:gd name="connsiteY4" fmla="*/ 505934 h 865191"/>
                <a:gd name="connsiteX5" fmla="*/ 1903635 w 2029342"/>
                <a:gd name="connsiteY5" fmla="*/ 178620 h 865191"/>
                <a:gd name="connsiteX6" fmla="*/ 1888049 w 2029342"/>
                <a:gd name="connsiteY6" fmla="*/ 105884 h 865191"/>
                <a:gd name="connsiteX7" fmla="*/ 1898440 w 2029342"/>
                <a:gd name="connsiteY7" fmla="*/ 43539 h 865191"/>
                <a:gd name="connsiteX8" fmla="*/ 82698 w 2029342"/>
                <a:gd name="connsiteY8" fmla="*/ 816468 h 865191"/>
                <a:gd name="connsiteX0" fmla="*/ 98636 w 2045280"/>
                <a:gd name="connsiteY0" fmla="*/ 816468 h 865191"/>
                <a:gd name="connsiteX1" fmla="*/ 363484 w 2045280"/>
                <a:gd name="connsiteY1" fmla="*/ 784569 h 865191"/>
                <a:gd name="connsiteX2" fmla="*/ 714228 w 2045280"/>
                <a:gd name="connsiteY2" fmla="*/ 781293 h 865191"/>
                <a:gd name="connsiteX3" fmla="*/ 1005173 w 2045280"/>
                <a:gd name="connsiteY3" fmla="*/ 744925 h 865191"/>
                <a:gd name="connsiteX4" fmla="*/ 1415614 w 2045280"/>
                <a:gd name="connsiteY4" fmla="*/ 505934 h 865191"/>
                <a:gd name="connsiteX5" fmla="*/ 1919573 w 2045280"/>
                <a:gd name="connsiteY5" fmla="*/ 178620 h 865191"/>
                <a:gd name="connsiteX6" fmla="*/ 1903987 w 2045280"/>
                <a:gd name="connsiteY6" fmla="*/ 105884 h 865191"/>
                <a:gd name="connsiteX7" fmla="*/ 1914378 w 2045280"/>
                <a:gd name="connsiteY7" fmla="*/ 43539 h 865191"/>
                <a:gd name="connsiteX8" fmla="*/ 98636 w 2045280"/>
                <a:gd name="connsiteY8" fmla="*/ 816468 h 865191"/>
                <a:gd name="connsiteX0" fmla="*/ 102163 w 2048807"/>
                <a:gd name="connsiteY0" fmla="*/ 816468 h 868561"/>
                <a:gd name="connsiteX1" fmla="*/ 367011 w 2048807"/>
                <a:gd name="connsiteY1" fmla="*/ 784569 h 868561"/>
                <a:gd name="connsiteX2" fmla="*/ 717755 w 2048807"/>
                <a:gd name="connsiteY2" fmla="*/ 781293 h 868561"/>
                <a:gd name="connsiteX3" fmla="*/ 1008700 w 2048807"/>
                <a:gd name="connsiteY3" fmla="*/ 744925 h 868561"/>
                <a:gd name="connsiteX4" fmla="*/ 1419141 w 2048807"/>
                <a:gd name="connsiteY4" fmla="*/ 505934 h 868561"/>
                <a:gd name="connsiteX5" fmla="*/ 1923100 w 2048807"/>
                <a:gd name="connsiteY5" fmla="*/ 178620 h 868561"/>
                <a:gd name="connsiteX6" fmla="*/ 1907514 w 2048807"/>
                <a:gd name="connsiteY6" fmla="*/ 105884 h 868561"/>
                <a:gd name="connsiteX7" fmla="*/ 1917905 w 2048807"/>
                <a:gd name="connsiteY7" fmla="*/ 43539 h 868561"/>
                <a:gd name="connsiteX8" fmla="*/ 102163 w 2048807"/>
                <a:gd name="connsiteY8" fmla="*/ 816468 h 868561"/>
                <a:gd name="connsiteX0" fmla="*/ 85933 w 1939565"/>
                <a:gd name="connsiteY0" fmla="*/ 757910 h 804228"/>
                <a:gd name="connsiteX1" fmla="*/ 350781 w 1939565"/>
                <a:gd name="connsiteY1" fmla="*/ 726011 h 804228"/>
                <a:gd name="connsiteX2" fmla="*/ 701525 w 1939565"/>
                <a:gd name="connsiteY2" fmla="*/ 722735 h 804228"/>
                <a:gd name="connsiteX3" fmla="*/ 992470 w 1939565"/>
                <a:gd name="connsiteY3" fmla="*/ 686367 h 804228"/>
                <a:gd name="connsiteX4" fmla="*/ 1402911 w 1939565"/>
                <a:gd name="connsiteY4" fmla="*/ 447376 h 804228"/>
                <a:gd name="connsiteX5" fmla="*/ 1906870 w 1939565"/>
                <a:gd name="connsiteY5" fmla="*/ 120062 h 804228"/>
                <a:gd name="connsiteX6" fmla="*/ 1891284 w 1939565"/>
                <a:gd name="connsiteY6" fmla="*/ 47326 h 804228"/>
                <a:gd name="connsiteX7" fmla="*/ 1677522 w 1939565"/>
                <a:gd name="connsiteY7" fmla="*/ 63257 h 804228"/>
                <a:gd name="connsiteX8" fmla="*/ 85933 w 1939565"/>
                <a:gd name="connsiteY8" fmla="*/ 757910 h 804228"/>
                <a:gd name="connsiteX0" fmla="*/ 85933 w 1950428"/>
                <a:gd name="connsiteY0" fmla="*/ 764361 h 810679"/>
                <a:gd name="connsiteX1" fmla="*/ 350781 w 1950428"/>
                <a:gd name="connsiteY1" fmla="*/ 732462 h 810679"/>
                <a:gd name="connsiteX2" fmla="*/ 701525 w 1950428"/>
                <a:gd name="connsiteY2" fmla="*/ 729186 h 810679"/>
                <a:gd name="connsiteX3" fmla="*/ 992470 w 1950428"/>
                <a:gd name="connsiteY3" fmla="*/ 692818 h 810679"/>
                <a:gd name="connsiteX4" fmla="*/ 1402911 w 1950428"/>
                <a:gd name="connsiteY4" fmla="*/ 453827 h 810679"/>
                <a:gd name="connsiteX5" fmla="*/ 1906870 w 1950428"/>
                <a:gd name="connsiteY5" fmla="*/ 126513 h 810679"/>
                <a:gd name="connsiteX6" fmla="*/ 1923305 w 1950428"/>
                <a:gd name="connsiteY6" fmla="*/ 39545 h 810679"/>
                <a:gd name="connsiteX7" fmla="*/ 1677522 w 1950428"/>
                <a:gd name="connsiteY7" fmla="*/ 69708 h 810679"/>
                <a:gd name="connsiteX8" fmla="*/ 85933 w 1950428"/>
                <a:gd name="connsiteY8" fmla="*/ 764361 h 810679"/>
                <a:gd name="connsiteX0" fmla="*/ 85933 w 1932468"/>
                <a:gd name="connsiteY0" fmla="*/ 769694 h 816012"/>
                <a:gd name="connsiteX1" fmla="*/ 350781 w 1932468"/>
                <a:gd name="connsiteY1" fmla="*/ 737795 h 816012"/>
                <a:gd name="connsiteX2" fmla="*/ 701525 w 1932468"/>
                <a:gd name="connsiteY2" fmla="*/ 734519 h 816012"/>
                <a:gd name="connsiteX3" fmla="*/ 992470 w 1932468"/>
                <a:gd name="connsiteY3" fmla="*/ 698151 h 816012"/>
                <a:gd name="connsiteX4" fmla="*/ 1402911 w 1932468"/>
                <a:gd name="connsiteY4" fmla="*/ 459160 h 816012"/>
                <a:gd name="connsiteX5" fmla="*/ 1906870 w 1932468"/>
                <a:gd name="connsiteY5" fmla="*/ 131846 h 816012"/>
                <a:gd name="connsiteX6" fmla="*/ 1862820 w 1932468"/>
                <a:gd name="connsiteY6" fmla="*/ 34204 h 816012"/>
                <a:gd name="connsiteX7" fmla="*/ 1677522 w 1932468"/>
                <a:gd name="connsiteY7" fmla="*/ 75041 h 816012"/>
                <a:gd name="connsiteX8" fmla="*/ 85933 w 1932468"/>
                <a:gd name="connsiteY8" fmla="*/ 769694 h 816012"/>
                <a:gd name="connsiteX0" fmla="*/ 85933 w 1932468"/>
                <a:gd name="connsiteY0" fmla="*/ 752393 h 798711"/>
                <a:gd name="connsiteX1" fmla="*/ 350781 w 1932468"/>
                <a:gd name="connsiteY1" fmla="*/ 720494 h 798711"/>
                <a:gd name="connsiteX2" fmla="*/ 701525 w 1932468"/>
                <a:gd name="connsiteY2" fmla="*/ 717218 h 798711"/>
                <a:gd name="connsiteX3" fmla="*/ 992470 w 1932468"/>
                <a:gd name="connsiteY3" fmla="*/ 680850 h 798711"/>
                <a:gd name="connsiteX4" fmla="*/ 1402911 w 1932468"/>
                <a:gd name="connsiteY4" fmla="*/ 441859 h 798711"/>
                <a:gd name="connsiteX5" fmla="*/ 1906870 w 1932468"/>
                <a:gd name="connsiteY5" fmla="*/ 114545 h 798711"/>
                <a:gd name="connsiteX6" fmla="*/ 1862820 w 1932468"/>
                <a:gd name="connsiteY6" fmla="*/ 16903 h 798711"/>
                <a:gd name="connsiteX7" fmla="*/ 1677522 w 1932468"/>
                <a:gd name="connsiteY7" fmla="*/ 57740 h 798711"/>
                <a:gd name="connsiteX8" fmla="*/ 85933 w 1932468"/>
                <a:gd name="connsiteY8" fmla="*/ 752393 h 798711"/>
                <a:gd name="connsiteX0" fmla="*/ 85933 w 1941587"/>
                <a:gd name="connsiteY0" fmla="*/ 752393 h 798711"/>
                <a:gd name="connsiteX1" fmla="*/ 350781 w 1941587"/>
                <a:gd name="connsiteY1" fmla="*/ 720494 h 798711"/>
                <a:gd name="connsiteX2" fmla="*/ 701525 w 1941587"/>
                <a:gd name="connsiteY2" fmla="*/ 717218 h 798711"/>
                <a:gd name="connsiteX3" fmla="*/ 992470 w 1941587"/>
                <a:gd name="connsiteY3" fmla="*/ 680850 h 798711"/>
                <a:gd name="connsiteX4" fmla="*/ 1402911 w 1941587"/>
                <a:gd name="connsiteY4" fmla="*/ 441859 h 798711"/>
                <a:gd name="connsiteX5" fmla="*/ 1906870 w 1941587"/>
                <a:gd name="connsiteY5" fmla="*/ 114545 h 798711"/>
                <a:gd name="connsiteX6" fmla="*/ 1862820 w 1941587"/>
                <a:gd name="connsiteY6" fmla="*/ 16903 h 798711"/>
                <a:gd name="connsiteX7" fmla="*/ 1677522 w 1941587"/>
                <a:gd name="connsiteY7" fmla="*/ 57740 h 798711"/>
                <a:gd name="connsiteX8" fmla="*/ 85933 w 1941587"/>
                <a:gd name="connsiteY8" fmla="*/ 752393 h 798711"/>
                <a:gd name="connsiteX0" fmla="*/ 85933 w 1942755"/>
                <a:gd name="connsiteY0" fmla="*/ 752393 h 798711"/>
                <a:gd name="connsiteX1" fmla="*/ 350781 w 1942755"/>
                <a:gd name="connsiteY1" fmla="*/ 720494 h 798711"/>
                <a:gd name="connsiteX2" fmla="*/ 701525 w 1942755"/>
                <a:gd name="connsiteY2" fmla="*/ 717218 h 798711"/>
                <a:gd name="connsiteX3" fmla="*/ 992470 w 1942755"/>
                <a:gd name="connsiteY3" fmla="*/ 680850 h 798711"/>
                <a:gd name="connsiteX4" fmla="*/ 1402911 w 1942755"/>
                <a:gd name="connsiteY4" fmla="*/ 441859 h 798711"/>
                <a:gd name="connsiteX5" fmla="*/ 1906870 w 1942755"/>
                <a:gd name="connsiteY5" fmla="*/ 114545 h 798711"/>
                <a:gd name="connsiteX6" fmla="*/ 1866378 w 1942755"/>
                <a:gd name="connsiteY6" fmla="*/ 16903 h 798711"/>
                <a:gd name="connsiteX7" fmla="*/ 1677522 w 1942755"/>
                <a:gd name="connsiteY7" fmla="*/ 57740 h 798711"/>
                <a:gd name="connsiteX8" fmla="*/ 85933 w 1942755"/>
                <a:gd name="connsiteY8" fmla="*/ 752393 h 798711"/>
                <a:gd name="connsiteX0" fmla="*/ 93650 w 1950472"/>
                <a:gd name="connsiteY0" fmla="*/ 781735 h 830940"/>
                <a:gd name="connsiteX1" fmla="*/ 358498 w 1950472"/>
                <a:gd name="connsiteY1" fmla="*/ 749836 h 830940"/>
                <a:gd name="connsiteX2" fmla="*/ 709242 w 1950472"/>
                <a:gd name="connsiteY2" fmla="*/ 746560 h 830940"/>
                <a:gd name="connsiteX3" fmla="*/ 1000187 w 1950472"/>
                <a:gd name="connsiteY3" fmla="*/ 710192 h 830940"/>
                <a:gd name="connsiteX4" fmla="*/ 1410628 w 1950472"/>
                <a:gd name="connsiteY4" fmla="*/ 471201 h 830940"/>
                <a:gd name="connsiteX5" fmla="*/ 1914587 w 1950472"/>
                <a:gd name="connsiteY5" fmla="*/ 143887 h 830940"/>
                <a:gd name="connsiteX6" fmla="*/ 1874095 w 1950472"/>
                <a:gd name="connsiteY6" fmla="*/ 46245 h 830940"/>
                <a:gd name="connsiteX7" fmla="*/ 1791978 w 1950472"/>
                <a:gd name="connsiteY7" fmla="*/ 47944 h 830940"/>
                <a:gd name="connsiteX8" fmla="*/ 93650 w 1950472"/>
                <a:gd name="connsiteY8" fmla="*/ 781735 h 830940"/>
                <a:gd name="connsiteX0" fmla="*/ 93650 w 1956959"/>
                <a:gd name="connsiteY0" fmla="*/ 781735 h 830940"/>
                <a:gd name="connsiteX1" fmla="*/ 358498 w 1956959"/>
                <a:gd name="connsiteY1" fmla="*/ 749836 h 830940"/>
                <a:gd name="connsiteX2" fmla="*/ 709242 w 1956959"/>
                <a:gd name="connsiteY2" fmla="*/ 746560 h 830940"/>
                <a:gd name="connsiteX3" fmla="*/ 1000187 w 1956959"/>
                <a:gd name="connsiteY3" fmla="*/ 710192 h 830940"/>
                <a:gd name="connsiteX4" fmla="*/ 1410628 w 1956959"/>
                <a:gd name="connsiteY4" fmla="*/ 471201 h 830940"/>
                <a:gd name="connsiteX5" fmla="*/ 1914587 w 1956959"/>
                <a:gd name="connsiteY5" fmla="*/ 143887 h 830940"/>
                <a:gd name="connsiteX6" fmla="*/ 1891885 w 1956959"/>
                <a:gd name="connsiteY6" fmla="*/ 46245 h 830940"/>
                <a:gd name="connsiteX7" fmla="*/ 1791978 w 1956959"/>
                <a:gd name="connsiteY7" fmla="*/ 47944 h 830940"/>
                <a:gd name="connsiteX8" fmla="*/ 93650 w 1956959"/>
                <a:gd name="connsiteY8" fmla="*/ 781735 h 830940"/>
                <a:gd name="connsiteX0" fmla="*/ 93650 w 1956959"/>
                <a:gd name="connsiteY0" fmla="*/ 788180 h 837385"/>
                <a:gd name="connsiteX1" fmla="*/ 358498 w 1956959"/>
                <a:gd name="connsiteY1" fmla="*/ 756281 h 837385"/>
                <a:gd name="connsiteX2" fmla="*/ 709242 w 1956959"/>
                <a:gd name="connsiteY2" fmla="*/ 753005 h 837385"/>
                <a:gd name="connsiteX3" fmla="*/ 1000187 w 1956959"/>
                <a:gd name="connsiteY3" fmla="*/ 716637 h 837385"/>
                <a:gd name="connsiteX4" fmla="*/ 1410628 w 1956959"/>
                <a:gd name="connsiteY4" fmla="*/ 477646 h 837385"/>
                <a:gd name="connsiteX5" fmla="*/ 1914587 w 1956959"/>
                <a:gd name="connsiteY5" fmla="*/ 150332 h 837385"/>
                <a:gd name="connsiteX6" fmla="*/ 1891885 w 1956959"/>
                <a:gd name="connsiteY6" fmla="*/ 52690 h 837385"/>
                <a:gd name="connsiteX7" fmla="*/ 1791978 w 1956959"/>
                <a:gd name="connsiteY7" fmla="*/ 54389 h 837385"/>
                <a:gd name="connsiteX8" fmla="*/ 93650 w 1956959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50332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41664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87585 w 1950894"/>
                <a:gd name="connsiteY0" fmla="*/ 765483 h 812277"/>
                <a:gd name="connsiteX1" fmla="*/ 352433 w 1950894"/>
                <a:gd name="connsiteY1" fmla="*/ 733584 h 812277"/>
                <a:gd name="connsiteX2" fmla="*/ 703177 w 1950894"/>
                <a:gd name="connsiteY2" fmla="*/ 730308 h 812277"/>
                <a:gd name="connsiteX3" fmla="*/ 994122 w 1950894"/>
                <a:gd name="connsiteY3" fmla="*/ 693940 h 812277"/>
                <a:gd name="connsiteX4" fmla="*/ 1404563 w 1950894"/>
                <a:gd name="connsiteY4" fmla="*/ 454949 h 812277"/>
                <a:gd name="connsiteX5" fmla="*/ 1908522 w 1950894"/>
                <a:gd name="connsiteY5" fmla="*/ 118967 h 812277"/>
                <a:gd name="connsiteX6" fmla="*/ 1885820 w 1950894"/>
                <a:gd name="connsiteY6" fmla="*/ 29993 h 812277"/>
                <a:gd name="connsiteX7" fmla="*/ 1702052 w 1950894"/>
                <a:gd name="connsiteY7" fmla="*/ 64380 h 812277"/>
                <a:gd name="connsiteX8" fmla="*/ 87585 w 1950894"/>
                <a:gd name="connsiteY8" fmla="*/ 765483 h 812277"/>
                <a:gd name="connsiteX0" fmla="*/ 87585 w 1949824"/>
                <a:gd name="connsiteY0" fmla="*/ 778706 h 825500"/>
                <a:gd name="connsiteX1" fmla="*/ 352433 w 1949824"/>
                <a:gd name="connsiteY1" fmla="*/ 746807 h 825500"/>
                <a:gd name="connsiteX2" fmla="*/ 703177 w 1949824"/>
                <a:gd name="connsiteY2" fmla="*/ 743531 h 825500"/>
                <a:gd name="connsiteX3" fmla="*/ 994122 w 1949824"/>
                <a:gd name="connsiteY3" fmla="*/ 707163 h 825500"/>
                <a:gd name="connsiteX4" fmla="*/ 1404563 w 1949824"/>
                <a:gd name="connsiteY4" fmla="*/ 468172 h 825500"/>
                <a:gd name="connsiteX5" fmla="*/ 1908522 w 1949824"/>
                <a:gd name="connsiteY5" fmla="*/ 132190 h 825500"/>
                <a:gd name="connsiteX6" fmla="*/ 1883090 w 1949824"/>
                <a:gd name="connsiteY6" fmla="*/ 15998 h 825500"/>
                <a:gd name="connsiteX7" fmla="*/ 1702052 w 1949824"/>
                <a:gd name="connsiteY7" fmla="*/ 77603 h 825500"/>
                <a:gd name="connsiteX8" fmla="*/ 87585 w 1949824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94122 w 1958441"/>
                <a:gd name="connsiteY3" fmla="*/ 70716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82219 w 1958441"/>
                <a:gd name="connsiteY3" fmla="*/ 69971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68603 w 1944552"/>
                <a:gd name="connsiteY0" fmla="*/ 773543 h 817862"/>
                <a:gd name="connsiteX1" fmla="*/ 338544 w 1944552"/>
                <a:gd name="connsiteY1" fmla="*/ 746498 h 817862"/>
                <a:gd name="connsiteX2" fmla="*/ 689288 w 1944552"/>
                <a:gd name="connsiteY2" fmla="*/ 743222 h 817862"/>
                <a:gd name="connsiteX3" fmla="*/ 968330 w 1944552"/>
                <a:gd name="connsiteY3" fmla="*/ 699404 h 817862"/>
                <a:gd name="connsiteX4" fmla="*/ 1390674 w 1944552"/>
                <a:gd name="connsiteY4" fmla="*/ 467863 h 817862"/>
                <a:gd name="connsiteX5" fmla="*/ 1906781 w 1944552"/>
                <a:gd name="connsiteY5" fmla="*/ 143456 h 817862"/>
                <a:gd name="connsiteX6" fmla="*/ 1869201 w 1944552"/>
                <a:gd name="connsiteY6" fmla="*/ 15689 h 817862"/>
                <a:gd name="connsiteX7" fmla="*/ 1688163 w 1944552"/>
                <a:gd name="connsiteY7" fmla="*/ 77294 h 817862"/>
                <a:gd name="connsiteX8" fmla="*/ 68603 w 1944552"/>
                <a:gd name="connsiteY8" fmla="*/ 773543 h 81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552" h="817862">
                  <a:moveTo>
                    <a:pt x="68603" y="773543"/>
                  </a:moveTo>
                  <a:cubicBezTo>
                    <a:pt x="-156333" y="885077"/>
                    <a:pt x="235097" y="751551"/>
                    <a:pt x="338544" y="746498"/>
                  </a:cubicBezTo>
                  <a:cubicBezTo>
                    <a:pt x="441991" y="741445"/>
                    <a:pt x="584324" y="751071"/>
                    <a:pt x="689288" y="743222"/>
                  </a:cubicBezTo>
                  <a:cubicBezTo>
                    <a:pt x="794252" y="735373"/>
                    <a:pt x="851432" y="745297"/>
                    <a:pt x="968330" y="699404"/>
                  </a:cubicBezTo>
                  <a:cubicBezTo>
                    <a:pt x="1085228" y="653511"/>
                    <a:pt x="1234266" y="560521"/>
                    <a:pt x="1390674" y="467863"/>
                  </a:cubicBezTo>
                  <a:cubicBezTo>
                    <a:pt x="1547083" y="375205"/>
                    <a:pt x="1827027" y="218818"/>
                    <a:pt x="1906781" y="143456"/>
                  </a:cubicBezTo>
                  <a:cubicBezTo>
                    <a:pt x="1986535" y="68094"/>
                    <a:pt x="1923437" y="45318"/>
                    <a:pt x="1869201" y="15689"/>
                  </a:cubicBezTo>
                  <a:cubicBezTo>
                    <a:pt x="1768711" y="18082"/>
                    <a:pt x="1988263" y="-49015"/>
                    <a:pt x="1688163" y="77294"/>
                  </a:cubicBezTo>
                  <a:lnTo>
                    <a:pt x="68603" y="7735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FE6E8CD-2E75-4449-8C98-C7C93F651374}"/>
                </a:ext>
              </a:extLst>
            </p:cNvPr>
            <p:cNvSpPr/>
            <p:nvPr/>
          </p:nvSpPr>
          <p:spPr>
            <a:xfrm>
              <a:off x="4622276" y="3974970"/>
              <a:ext cx="194821" cy="138260"/>
            </a:xfrm>
            <a:custGeom>
              <a:avLst/>
              <a:gdLst>
                <a:gd name="connsiteX0" fmla="*/ 100553 w 204248"/>
                <a:gd name="connsiteY0" fmla="*/ 0 h 128833"/>
                <a:gd name="connsiteX1" fmla="*/ 0 w 204248"/>
                <a:gd name="connsiteY1" fmla="*/ 128833 h 128833"/>
                <a:gd name="connsiteX2" fmla="*/ 204248 w 204248"/>
                <a:gd name="connsiteY2" fmla="*/ 47134 h 128833"/>
                <a:gd name="connsiteX3" fmla="*/ 100553 w 204248"/>
                <a:gd name="connsiteY3" fmla="*/ 0 h 128833"/>
                <a:gd name="connsiteX0" fmla="*/ 91126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1126 w 194821"/>
                <a:gd name="connsiteY3" fmla="*/ 0 h 138260"/>
                <a:gd name="connsiteX0" fmla="*/ 95888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5888 w 194821"/>
                <a:gd name="connsiteY3" fmla="*/ 0 h 13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821" h="138260">
                  <a:moveTo>
                    <a:pt x="95888" y="0"/>
                  </a:moveTo>
                  <a:lnTo>
                    <a:pt x="0" y="138260"/>
                  </a:lnTo>
                  <a:lnTo>
                    <a:pt x="194821" y="47134"/>
                  </a:lnTo>
                  <a:lnTo>
                    <a:pt x="95888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282A910-5232-44A7-8831-D3C5674C9717}"/>
                </a:ext>
              </a:extLst>
            </p:cNvPr>
            <p:cNvSpPr/>
            <p:nvPr/>
          </p:nvSpPr>
          <p:spPr>
            <a:xfrm>
              <a:off x="4711782" y="3761295"/>
              <a:ext cx="557802" cy="257666"/>
            </a:xfrm>
            <a:custGeom>
              <a:avLst/>
              <a:gdLst>
                <a:gd name="connsiteX0" fmla="*/ 0 w 553040"/>
                <a:gd name="connsiteY0" fmla="*/ 201105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01105 h 257666"/>
                <a:gd name="connsiteX0" fmla="*/ 0 w 553040"/>
                <a:gd name="connsiteY0" fmla="*/ 216816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16816 h 257666"/>
                <a:gd name="connsiteX0" fmla="*/ 0 w 557802"/>
                <a:gd name="connsiteY0" fmla="*/ 216816 h 257666"/>
                <a:gd name="connsiteX1" fmla="*/ 108457 w 557802"/>
                <a:gd name="connsiteY1" fmla="*/ 257666 h 257666"/>
                <a:gd name="connsiteX2" fmla="*/ 557802 w 557802"/>
                <a:gd name="connsiteY2" fmla="*/ 37707 h 257666"/>
                <a:gd name="connsiteX3" fmla="*/ 485529 w 557802"/>
                <a:gd name="connsiteY3" fmla="*/ 0 h 257666"/>
                <a:gd name="connsiteX4" fmla="*/ 0 w 557802"/>
                <a:gd name="connsiteY4" fmla="*/ 216816 h 25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802" h="257666">
                  <a:moveTo>
                    <a:pt x="0" y="216816"/>
                  </a:moveTo>
                  <a:lnTo>
                    <a:pt x="108457" y="257666"/>
                  </a:lnTo>
                  <a:lnTo>
                    <a:pt x="557802" y="37707"/>
                  </a:lnTo>
                  <a:lnTo>
                    <a:pt x="485529" y="0"/>
                  </a:lnTo>
                  <a:lnTo>
                    <a:pt x="0" y="216816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90B93DA-B4F6-4403-BA48-2778DD7FA292}"/>
                </a:ext>
              </a:extLst>
            </p:cNvPr>
            <p:cNvSpPr/>
            <p:nvPr/>
          </p:nvSpPr>
          <p:spPr>
            <a:xfrm>
              <a:off x="5198269" y="3755232"/>
              <a:ext cx="121444" cy="40481"/>
            </a:xfrm>
            <a:custGeom>
              <a:avLst/>
              <a:gdLst>
                <a:gd name="connsiteX0" fmla="*/ 0 w 121444"/>
                <a:gd name="connsiteY0" fmla="*/ 11906 h 45244"/>
                <a:gd name="connsiteX1" fmla="*/ 121444 w 121444"/>
                <a:gd name="connsiteY1" fmla="*/ 0 h 45244"/>
                <a:gd name="connsiteX2" fmla="*/ 71437 w 121444"/>
                <a:gd name="connsiteY2" fmla="*/ 45244 h 45244"/>
                <a:gd name="connsiteX3" fmla="*/ 0 w 121444"/>
                <a:gd name="connsiteY3" fmla="*/ 11906 h 45244"/>
                <a:gd name="connsiteX0" fmla="*/ 0 w 121444"/>
                <a:gd name="connsiteY0" fmla="*/ 7143 h 40481"/>
                <a:gd name="connsiteX1" fmla="*/ 121444 w 121444"/>
                <a:gd name="connsiteY1" fmla="*/ 0 h 40481"/>
                <a:gd name="connsiteX2" fmla="*/ 71437 w 121444"/>
                <a:gd name="connsiteY2" fmla="*/ 40481 h 40481"/>
                <a:gd name="connsiteX3" fmla="*/ 0 w 121444"/>
                <a:gd name="connsiteY3" fmla="*/ 7143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40481">
                  <a:moveTo>
                    <a:pt x="0" y="7143"/>
                  </a:moveTo>
                  <a:lnTo>
                    <a:pt x="121444" y="0"/>
                  </a:lnTo>
                  <a:lnTo>
                    <a:pt x="71437" y="40481"/>
                  </a:lnTo>
                  <a:lnTo>
                    <a:pt x="0" y="71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65CD8B1-C087-4C9B-9345-955C93DC9949}"/>
                </a:ext>
              </a:extLst>
            </p:cNvPr>
            <p:cNvSpPr/>
            <p:nvPr/>
          </p:nvSpPr>
          <p:spPr>
            <a:xfrm>
              <a:off x="4564856" y="3752850"/>
              <a:ext cx="635795" cy="223838"/>
            </a:xfrm>
            <a:custGeom>
              <a:avLst/>
              <a:gdLst>
                <a:gd name="connsiteX0" fmla="*/ 150019 w 623888"/>
                <a:gd name="connsiteY0" fmla="*/ 235744 h 235744"/>
                <a:gd name="connsiteX1" fmla="*/ 0 w 623888"/>
                <a:gd name="connsiteY1" fmla="*/ 219075 h 235744"/>
                <a:gd name="connsiteX2" fmla="*/ 545307 w 623888"/>
                <a:gd name="connsiteY2" fmla="*/ 0 h 235744"/>
                <a:gd name="connsiteX3" fmla="*/ 623888 w 623888"/>
                <a:gd name="connsiteY3" fmla="*/ 16669 h 235744"/>
                <a:gd name="connsiteX4" fmla="*/ 150019 w 623888"/>
                <a:gd name="connsiteY4" fmla="*/ 235744 h 235744"/>
                <a:gd name="connsiteX0" fmla="*/ 150019 w 635795"/>
                <a:gd name="connsiteY0" fmla="*/ 235744 h 235744"/>
                <a:gd name="connsiteX1" fmla="*/ 0 w 635795"/>
                <a:gd name="connsiteY1" fmla="*/ 219075 h 235744"/>
                <a:gd name="connsiteX2" fmla="*/ 545307 w 635795"/>
                <a:gd name="connsiteY2" fmla="*/ 0 h 235744"/>
                <a:gd name="connsiteX3" fmla="*/ 635795 w 635795"/>
                <a:gd name="connsiteY3" fmla="*/ 23813 h 235744"/>
                <a:gd name="connsiteX4" fmla="*/ 150019 w 635795"/>
                <a:gd name="connsiteY4" fmla="*/ 235744 h 235744"/>
                <a:gd name="connsiteX0" fmla="*/ 150019 w 635795"/>
                <a:gd name="connsiteY0" fmla="*/ 223838 h 223838"/>
                <a:gd name="connsiteX1" fmla="*/ 0 w 635795"/>
                <a:gd name="connsiteY1" fmla="*/ 207169 h 223838"/>
                <a:gd name="connsiteX2" fmla="*/ 516732 w 635795"/>
                <a:gd name="connsiteY2" fmla="*/ 0 h 223838"/>
                <a:gd name="connsiteX3" fmla="*/ 635795 w 635795"/>
                <a:gd name="connsiteY3" fmla="*/ 11907 h 223838"/>
                <a:gd name="connsiteX4" fmla="*/ 150019 w 635795"/>
                <a:gd name="connsiteY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795" h="223838">
                  <a:moveTo>
                    <a:pt x="150019" y="223838"/>
                  </a:moveTo>
                  <a:lnTo>
                    <a:pt x="0" y="207169"/>
                  </a:lnTo>
                  <a:lnTo>
                    <a:pt x="516732" y="0"/>
                  </a:lnTo>
                  <a:lnTo>
                    <a:pt x="635795" y="11907"/>
                  </a:lnTo>
                  <a:lnTo>
                    <a:pt x="150019" y="223838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4A04873-47FE-46B3-8FF3-7645D381C4EC}"/>
                </a:ext>
              </a:extLst>
            </p:cNvPr>
            <p:cNvSpPr/>
            <p:nvPr/>
          </p:nvSpPr>
          <p:spPr>
            <a:xfrm>
              <a:off x="4801661" y="3793933"/>
              <a:ext cx="439758" cy="206339"/>
            </a:xfrm>
            <a:custGeom>
              <a:avLst/>
              <a:gdLst>
                <a:gd name="connsiteX0" fmla="*/ 0 w 533400"/>
                <a:gd name="connsiteY0" fmla="*/ 219075 h 252413"/>
                <a:gd name="connsiteX1" fmla="*/ 476250 w 533400"/>
                <a:gd name="connsiteY1" fmla="*/ 0 h 252413"/>
                <a:gd name="connsiteX2" fmla="*/ 533400 w 533400"/>
                <a:gd name="connsiteY2" fmla="*/ 30956 h 252413"/>
                <a:gd name="connsiteX3" fmla="*/ 85725 w 533400"/>
                <a:gd name="connsiteY3" fmla="*/ 252413 h 252413"/>
                <a:gd name="connsiteX4" fmla="*/ 0 w 533400"/>
                <a:gd name="connsiteY4" fmla="*/ 219075 h 252413"/>
                <a:gd name="connsiteX0" fmla="*/ 0 w 533400"/>
                <a:gd name="connsiteY0" fmla="*/ 219075 h 247651"/>
                <a:gd name="connsiteX1" fmla="*/ 476250 w 533400"/>
                <a:gd name="connsiteY1" fmla="*/ 0 h 247651"/>
                <a:gd name="connsiteX2" fmla="*/ 533400 w 533400"/>
                <a:gd name="connsiteY2" fmla="*/ 30956 h 247651"/>
                <a:gd name="connsiteX3" fmla="*/ 80962 w 533400"/>
                <a:gd name="connsiteY3" fmla="*/ 247651 h 247651"/>
                <a:gd name="connsiteX4" fmla="*/ 0 w 533400"/>
                <a:gd name="connsiteY4" fmla="*/ 219075 h 247651"/>
                <a:gd name="connsiteX0" fmla="*/ 0 w 533400"/>
                <a:gd name="connsiteY0" fmla="*/ 219075 h 228372"/>
                <a:gd name="connsiteX1" fmla="*/ 476250 w 533400"/>
                <a:gd name="connsiteY1" fmla="*/ 0 h 228372"/>
                <a:gd name="connsiteX2" fmla="*/ 533400 w 533400"/>
                <a:gd name="connsiteY2" fmla="*/ 30956 h 228372"/>
                <a:gd name="connsiteX3" fmla="*/ 125030 w 533400"/>
                <a:gd name="connsiteY3" fmla="*/ 228372 h 228372"/>
                <a:gd name="connsiteX4" fmla="*/ 0 w 533400"/>
                <a:gd name="connsiteY4" fmla="*/ 219075 h 228372"/>
                <a:gd name="connsiteX0" fmla="*/ 0 w 472808"/>
                <a:gd name="connsiteY0" fmla="*/ 188779 h 228372"/>
                <a:gd name="connsiteX1" fmla="*/ 415658 w 472808"/>
                <a:gd name="connsiteY1" fmla="*/ 0 h 228372"/>
                <a:gd name="connsiteX2" fmla="*/ 472808 w 472808"/>
                <a:gd name="connsiteY2" fmla="*/ 30956 h 228372"/>
                <a:gd name="connsiteX3" fmla="*/ 64438 w 472808"/>
                <a:gd name="connsiteY3" fmla="*/ 228372 h 228372"/>
                <a:gd name="connsiteX4" fmla="*/ 0 w 472808"/>
                <a:gd name="connsiteY4" fmla="*/ 188779 h 228372"/>
                <a:gd name="connsiteX0" fmla="*/ 0 w 439758"/>
                <a:gd name="connsiteY0" fmla="*/ 188779 h 228372"/>
                <a:gd name="connsiteX1" fmla="*/ 415658 w 439758"/>
                <a:gd name="connsiteY1" fmla="*/ 0 h 228372"/>
                <a:gd name="connsiteX2" fmla="*/ 439758 w 439758"/>
                <a:gd name="connsiteY2" fmla="*/ 47482 h 228372"/>
                <a:gd name="connsiteX3" fmla="*/ 64438 w 439758"/>
                <a:gd name="connsiteY3" fmla="*/ 228372 h 228372"/>
                <a:gd name="connsiteX4" fmla="*/ 0 w 439758"/>
                <a:gd name="connsiteY4" fmla="*/ 188779 h 228372"/>
                <a:gd name="connsiteX0" fmla="*/ 0 w 439758"/>
                <a:gd name="connsiteY0" fmla="*/ 166746 h 206339"/>
                <a:gd name="connsiteX1" fmla="*/ 379853 w 439758"/>
                <a:gd name="connsiteY1" fmla="*/ 0 h 206339"/>
                <a:gd name="connsiteX2" fmla="*/ 439758 w 439758"/>
                <a:gd name="connsiteY2" fmla="*/ 25449 h 206339"/>
                <a:gd name="connsiteX3" fmla="*/ 64438 w 439758"/>
                <a:gd name="connsiteY3" fmla="*/ 206339 h 206339"/>
                <a:gd name="connsiteX4" fmla="*/ 0 w 439758"/>
                <a:gd name="connsiteY4" fmla="*/ 166746 h 20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58" h="206339">
                  <a:moveTo>
                    <a:pt x="0" y="166746"/>
                  </a:moveTo>
                  <a:lnTo>
                    <a:pt x="379853" y="0"/>
                  </a:lnTo>
                  <a:lnTo>
                    <a:pt x="439758" y="25449"/>
                  </a:lnTo>
                  <a:lnTo>
                    <a:pt x="64438" y="206339"/>
                  </a:lnTo>
                  <a:lnTo>
                    <a:pt x="0" y="166746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D9AD79BC-AC63-4E77-9F55-69B0232CB796}"/>
                </a:ext>
              </a:extLst>
            </p:cNvPr>
            <p:cNvSpPr/>
            <p:nvPr/>
          </p:nvSpPr>
          <p:spPr>
            <a:xfrm>
              <a:off x="4905631" y="3804697"/>
              <a:ext cx="777285" cy="214825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569101 w 775428"/>
                <a:gd name="connsiteY0" fmla="*/ 0 h 236609"/>
                <a:gd name="connsiteX1" fmla="*/ 0 w 775428"/>
                <a:gd name="connsiteY1" fmla="*/ 232150 h 236609"/>
                <a:gd name="connsiteX2" fmla="*/ 497626 w 775428"/>
                <a:gd name="connsiteY2" fmla="*/ 236609 h 236609"/>
                <a:gd name="connsiteX3" fmla="*/ 775428 w 775428"/>
                <a:gd name="connsiteY3" fmla="*/ 21442 h 236609"/>
                <a:gd name="connsiteX4" fmla="*/ 569101 w 775428"/>
                <a:gd name="connsiteY4" fmla="*/ 0 h 236609"/>
                <a:gd name="connsiteX0" fmla="*/ 417065 w 775428"/>
                <a:gd name="connsiteY0" fmla="*/ 0 h 216469"/>
                <a:gd name="connsiteX1" fmla="*/ 0 w 775428"/>
                <a:gd name="connsiteY1" fmla="*/ 212010 h 216469"/>
                <a:gd name="connsiteX2" fmla="*/ 497626 w 775428"/>
                <a:gd name="connsiteY2" fmla="*/ 216469 h 216469"/>
                <a:gd name="connsiteX3" fmla="*/ 775428 w 775428"/>
                <a:gd name="connsiteY3" fmla="*/ 1302 h 216469"/>
                <a:gd name="connsiteX4" fmla="*/ 417065 w 775428"/>
                <a:gd name="connsiteY4" fmla="*/ 0 h 21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428" h="216469">
                  <a:moveTo>
                    <a:pt x="417065" y="0"/>
                  </a:moveTo>
                  <a:lnTo>
                    <a:pt x="0" y="212010"/>
                  </a:lnTo>
                  <a:lnTo>
                    <a:pt x="497626" y="216469"/>
                  </a:lnTo>
                  <a:lnTo>
                    <a:pt x="775428" y="1302"/>
                  </a:lnTo>
                  <a:lnTo>
                    <a:pt x="417065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F67C5DE-5922-4F9F-8AB9-D792F1280A22}"/>
                </a:ext>
              </a:extLst>
            </p:cNvPr>
            <p:cNvSpPr/>
            <p:nvPr/>
          </p:nvSpPr>
          <p:spPr>
            <a:xfrm>
              <a:off x="6792486" y="3801663"/>
              <a:ext cx="165421" cy="227567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500258 w 516220"/>
                <a:gd name="connsiteY2" fmla="*/ 223812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0 w 206327"/>
                <a:gd name="connsiteY0" fmla="*/ 0 h 225156"/>
                <a:gd name="connsiteX1" fmla="*/ 74420 w 206327"/>
                <a:gd name="connsiteY1" fmla="*/ 225156 h 225156"/>
                <a:gd name="connsiteX2" fmla="*/ 190365 w 206327"/>
                <a:gd name="connsiteY2" fmla="*/ 223812 h 225156"/>
                <a:gd name="connsiteX3" fmla="*/ 206327 w 206327"/>
                <a:gd name="connsiteY3" fmla="*/ 21442 h 225156"/>
                <a:gd name="connsiteX4" fmla="*/ 0 w 206327"/>
                <a:gd name="connsiteY4" fmla="*/ 0 h 225156"/>
                <a:gd name="connsiteX0" fmla="*/ 0 w 180988"/>
                <a:gd name="connsiteY0" fmla="*/ 0 h 225156"/>
                <a:gd name="connsiteX1" fmla="*/ 49081 w 180988"/>
                <a:gd name="connsiteY1" fmla="*/ 225156 h 225156"/>
                <a:gd name="connsiteX2" fmla="*/ 165026 w 180988"/>
                <a:gd name="connsiteY2" fmla="*/ 223812 h 225156"/>
                <a:gd name="connsiteX3" fmla="*/ 180988 w 180988"/>
                <a:gd name="connsiteY3" fmla="*/ 21442 h 225156"/>
                <a:gd name="connsiteX4" fmla="*/ 0 w 180988"/>
                <a:gd name="connsiteY4" fmla="*/ 0 h 225156"/>
                <a:gd name="connsiteX0" fmla="*/ 0 w 165026"/>
                <a:gd name="connsiteY0" fmla="*/ 4153 h 229309"/>
                <a:gd name="connsiteX1" fmla="*/ 49081 w 165026"/>
                <a:gd name="connsiteY1" fmla="*/ 229309 h 229309"/>
                <a:gd name="connsiteX2" fmla="*/ 165026 w 165026"/>
                <a:gd name="connsiteY2" fmla="*/ 227965 h 229309"/>
                <a:gd name="connsiteX3" fmla="*/ 92300 w 165026"/>
                <a:gd name="connsiteY3" fmla="*/ 0 h 229309"/>
                <a:gd name="connsiteX4" fmla="*/ 0 w 165026"/>
                <a:gd name="connsiteY4" fmla="*/ 4153 h 22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26" h="229309">
                  <a:moveTo>
                    <a:pt x="0" y="4153"/>
                  </a:moveTo>
                  <a:lnTo>
                    <a:pt x="49081" y="229309"/>
                  </a:lnTo>
                  <a:lnTo>
                    <a:pt x="165026" y="227965"/>
                  </a:lnTo>
                  <a:lnTo>
                    <a:pt x="92300" y="0"/>
                  </a:lnTo>
                  <a:lnTo>
                    <a:pt x="0" y="4153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97AAC7D-0D18-4706-BC0A-52C0E779B9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9041" y="3803053"/>
              <a:ext cx="1717575" cy="3214"/>
            </a:xfrm>
            <a:prstGeom prst="line">
              <a:avLst/>
            </a:prstGeom>
            <a:ln w="41275">
              <a:solidFill>
                <a:schemeClr val="bg1">
                  <a:alpha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2C67994-9725-4C32-B2D1-679D499B53FF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11" y="3804470"/>
              <a:ext cx="58032" cy="225545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9EBE231-0200-4C82-A888-92809FBC1E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573" y="3803399"/>
              <a:ext cx="278753" cy="22681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4468A1B-CBEB-4538-9927-39942E0C43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4852" y="3802628"/>
              <a:ext cx="356032" cy="22562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7B39BF74-9F07-4E73-94A1-60D0534CF590}"/>
                </a:ext>
              </a:extLst>
            </p:cNvPr>
            <p:cNvCxnSpPr>
              <a:cxnSpLocks/>
              <a:stCxn id="124" idx="1"/>
              <a:endCxn id="122" idx="10"/>
            </p:cNvCxnSpPr>
            <p:nvPr/>
          </p:nvCxnSpPr>
          <p:spPr>
            <a:xfrm flipV="1">
              <a:off x="4622276" y="3799747"/>
              <a:ext cx="656464" cy="31348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F37B3E4-8AAA-4E7D-8773-0EECA7425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8075" y="4026989"/>
              <a:ext cx="2296043" cy="62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4A36176E-AC0E-4545-B0B0-269EEBC72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28637" y1="56851" x2="33677" y2="57055"/>
                          <a14:foregroundMark x1="30928" y1="55215" x2="27721" y2="58078"/>
                          <a14:foregroundMark x1="35968" y1="50307" x2="31501" y2="58078"/>
                          <a14:foregroundMark x1="31501" y1="58078" x2="31271" y2="58282"/>
                          <a14:foregroundMark x1="42726" y1="51329" x2="38717" y2="55828"/>
                          <a14:foregroundMark x1="42841" y1="50307" x2="43299" y2="51738"/>
                          <a14:foregroundMark x1="27606" y1="60736" x2="33104" y2="59509"/>
                          <a14:foregroundMark x1="35624" y1="58282" x2="37572" y2="56237"/>
                          <a14:foregroundMark x1="41482" y1="55179" x2="42955" y2="54192"/>
                          <a14:foregroundMark x1="43299" y1="54601" x2="43299" y2="54601"/>
                          <a14:foregroundMark x1="43070" y1="54601" x2="43528" y2="54601"/>
                          <a14:backgroundMark x1="20046" y1="29039" x2="13402" y2="46012"/>
                          <a14:backgroundMark x1="13402" y1="46012" x2="11340" y2="59509"/>
                          <a14:backgroundMark x1="11340" y1="59509" x2="26231" y2="37219"/>
                          <a14:backgroundMark x1="26231" y1="37219" x2="26575" y2="47648"/>
                          <a14:backgroundMark x1="26575" y1="47648" x2="23482" y2="57260"/>
                          <a14:backgroundMark x1="23482" y1="57260" x2="26690" y2="46626"/>
                          <a14:backgroundMark x1="26690" y1="46626" x2="33792" y2="41309"/>
                          <a14:backgroundMark x1="33792" y1="41309" x2="40092" y2="40082"/>
                          <a14:backgroundMark x1="40092" y1="40082" x2="49599" y2="52556"/>
                          <a14:backgroundMark x1="49599" y1="52556" x2="50172" y2="41718"/>
                          <a14:backgroundMark x1="50172" y1="41718" x2="55326" y2="48057"/>
                          <a14:backgroundMark x1="55326" y1="48057" x2="61054" y2="43967"/>
                          <a14:backgroundMark x1="61054" y1="43967" x2="63688" y2="55624"/>
                          <a14:backgroundMark x1="63688" y1="55624" x2="69072" y2="43763"/>
                          <a14:backgroundMark x1="69072" y1="43763" x2="74456" y2="48057"/>
                          <a14:backgroundMark x1="74456" y1="48057" x2="80527" y2="39059"/>
                          <a14:backgroundMark x1="80527" y1="39059" x2="86025" y2="50511"/>
                          <a14:backgroundMark x1="86025" y1="50511" x2="87285" y2="49284"/>
                          <a14:backgroundMark x1="31042" y1="63190" x2="34135" y2="63599"/>
                          <a14:backgroundMark x1="35968" y1="61554" x2="37572" y2="60327"/>
                          <a14:backgroundMark x1="42383" y1="56442" x2="41695" y2="57669"/>
                        </a14:backgroundRemoval>
                      </a14:imgEffect>
                    </a14:imgLayer>
                  </a14:imgProps>
                </a:ext>
              </a:extLst>
            </a:blip>
            <a:srcRect l="26057" t="44883" r="54874" b="34650"/>
            <a:stretch/>
          </p:blipFill>
          <p:spPr>
            <a:xfrm>
              <a:off x="5270868" y="3253772"/>
              <a:ext cx="693534" cy="459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28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82D1643-8F8C-4EC7-BB1A-AD45D41CF4EB}"/>
              </a:ext>
            </a:extLst>
          </p:cNvPr>
          <p:cNvGrpSpPr/>
          <p:nvPr/>
        </p:nvGrpSpPr>
        <p:grpSpPr>
          <a:xfrm>
            <a:off x="135256" y="2590800"/>
            <a:ext cx="8856344" cy="4198669"/>
            <a:chOff x="-13014" y="995206"/>
            <a:chExt cx="10832874" cy="501072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F9EC9DB-D60B-485D-80C4-66EAC56E8B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" b="92952" l="1656" r="96866">
                          <a14:foregroundMark x1="10704" y1="8664" x2="5441" y2="61233"/>
                          <a14:foregroundMark x1="5441" y1="61233" x2="6564" y2="73715"/>
                          <a14:foregroundMark x1="6564" y1="73715" x2="9344" y2="82966"/>
                          <a14:foregroundMark x1="9344" y1="82966" x2="14548" y2="91043"/>
                          <a14:foregroundMark x1="14548" y1="91043" x2="24246" y2="93098"/>
                          <a14:foregroundMark x1="24246" y1="93098" x2="75458" y2="83700"/>
                          <a14:foregroundMark x1="75458" y1="83700" x2="79775" y2="78855"/>
                          <a14:foregroundMark x1="79775" y1="78855" x2="83383" y2="66960"/>
                          <a14:foregroundMark x1="83383" y1="66960" x2="82318" y2="46109"/>
                          <a14:foregroundMark x1="82318" y1="46109" x2="76523" y2="29809"/>
                          <a14:foregroundMark x1="76523" y1="29809" x2="68244" y2="19824"/>
                          <a14:foregroundMark x1="68244" y1="19824" x2="36546" y2="16593"/>
                          <a14:foregroundMark x1="36546" y1="16593" x2="27912" y2="20558"/>
                          <a14:foregroundMark x1="27912" y1="20558" x2="24009" y2="26725"/>
                          <a14:foregroundMark x1="24009" y1="26725" x2="27676" y2="36564"/>
                          <a14:foregroundMark x1="48814" y1="50670" x2="73448" y2="67107"/>
                          <a14:foregroundMark x1="27676" y1="36564" x2="46869" y2="49372"/>
                          <a14:foregroundMark x1="73448" y1="67107" x2="66824" y2="71219"/>
                          <a14:foregroundMark x1="66824" y1="71219" x2="19692" y2="66667"/>
                          <a14:foregroundMark x1="19692" y1="66667" x2="20166" y2="61674"/>
                          <a14:foregroundMark x1="87936" y1="29662" x2="85038" y2="20117"/>
                          <a14:foregroundMark x1="85038" y1="20117" x2="70668" y2="587"/>
                          <a14:foregroundMark x1="70668" y1="587" x2="11532" y2="13069"/>
                          <a14:foregroundMark x1="11532" y1="13069" x2="7510" y2="17181"/>
                          <a14:foregroundMark x1="7510" y1="17181" x2="1656" y2="89721"/>
                          <a14:foregroundMark x1="1656" y1="89721" x2="1715" y2="91630"/>
                          <a14:foregroundMark x1="85393" y1="88399" x2="89829" y2="85903"/>
                          <a14:foregroundMark x1="89829" y1="85903" x2="96511" y2="73715"/>
                          <a14:foregroundMark x1="96511" y1="73715" x2="97989" y2="56094"/>
                          <a14:foregroundMark x1="97989" y1="56094" x2="94205" y2="52276"/>
                          <a14:foregroundMark x1="94205" y1="52276" x2="92253" y2="41703"/>
                          <a14:foregroundMark x1="92253" y1="41703" x2="95860" y2="21145"/>
                          <a14:foregroundMark x1="95860" y1="21145" x2="89651" y2="12335"/>
                          <a14:foregroundMark x1="89651" y1="12335" x2="83974" y2="12188"/>
                          <a14:foregroundMark x1="83974" y1="12188" x2="82436" y2="2937"/>
                          <a14:foregroundMark x1="82436" y1="2937" x2="81017" y2="147"/>
                          <a14:foregroundMark x1="96334" y1="9985" x2="99941" y2="75624"/>
                          <a14:foregroundMark x1="99941" y1="75624" x2="84920" y2="71512"/>
                          <a14:foregroundMark x1="84920" y1="71512" x2="85334" y2="60499"/>
                          <a14:foregroundMark x1="85334" y1="60499" x2="90775" y2="65786"/>
                          <a14:foregroundMark x1="90775" y1="65786" x2="93495" y2="92952"/>
                          <a14:foregroundMark x1="93495" y1="92952" x2="96866" y2="91043"/>
                          <a14:foregroundMark x1="59451" y1="47775" x2="60142" y2="47724"/>
                          <a14:foregroundMark x1="56180" y1="48018" x2="58849" y2="47820"/>
                          <a14:foregroundMark x1="60142" y1="47724" x2="59728" y2="42291"/>
                          <a14:foregroundMark x1="55529" y1="49780" x2="55293" y2="53744"/>
                          <a14:foregroundMark x1="56951" y1="54376" x2="57126" y2="54479"/>
                          <a14:foregroundMark x1="57244" y1="50073" x2="61206" y2="52717"/>
                          <a14:foregroundMark x1="61206" y1="52717" x2="61206" y2="52423"/>
                          <a14:foregroundMark x1="57008" y1="49486" x2="58368" y2="51542"/>
                          <a14:backgroundMark x1="47546" y1="50367" x2="47546" y2="50367"/>
                          <a14:backgroundMark x1="47782" y1="49780" x2="47960" y2="50367"/>
                          <a14:backgroundMark x1="47901" y1="49339" x2="47723" y2="51395"/>
                          <a14:backgroundMark x1="46895" y1="50220" x2="47309" y2="51542"/>
                          <a14:backgroundMark x1="46895" y1="49486" x2="46895" y2="49486"/>
                          <a14:backgroundMark x1="46718" y1="49927" x2="46718" y2="49927"/>
                          <a14:backgroundMark x1="53933" y1="48458" x2="53873" y2="48752"/>
                          <a14:backgroundMark x1="53459" y1="49780" x2="54169" y2="49780"/>
                        </a14:backgroundRemoval>
                      </a14:imgEffect>
                    </a14:imgLayer>
                  </a14:imgProps>
                </a:ext>
              </a:extLst>
            </a:blip>
            <a:srcRect r="11492"/>
            <a:stretch/>
          </p:blipFill>
          <p:spPr>
            <a:xfrm>
              <a:off x="-1769" y="995206"/>
              <a:ext cx="10790932" cy="4909967"/>
            </a:xfrm>
            <a:prstGeom prst="rect">
              <a:avLst/>
            </a:prstGeom>
          </p:spPr>
        </p:pic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2B88C85-8AEB-4CD7-9D87-CDDC36892BDA}"/>
                </a:ext>
              </a:extLst>
            </p:cNvPr>
            <p:cNvSpPr/>
            <p:nvPr/>
          </p:nvSpPr>
          <p:spPr>
            <a:xfrm>
              <a:off x="-13014" y="3342040"/>
              <a:ext cx="8894049" cy="2562410"/>
            </a:xfrm>
            <a:custGeom>
              <a:avLst/>
              <a:gdLst>
                <a:gd name="connsiteX0" fmla="*/ 5747657 w 7626698"/>
                <a:gd name="connsiteY0" fmla="*/ 0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47657 w 7626698"/>
                <a:gd name="connsiteY4" fmla="*/ 0 h 2622620"/>
                <a:gd name="connsiteX0" fmla="*/ 5756578 w 7626698"/>
                <a:gd name="connsiteY0" fmla="*/ 57986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56578 w 7626698"/>
                <a:gd name="connsiteY4" fmla="*/ 57986 h 2622620"/>
                <a:gd name="connsiteX0" fmla="*/ 5756578 w 7626698"/>
                <a:gd name="connsiteY0" fmla="*/ 17842 h 2582476"/>
                <a:gd name="connsiteX1" fmla="*/ 7626698 w 7626698"/>
                <a:gd name="connsiteY1" fmla="*/ 2572428 h 2582476"/>
                <a:gd name="connsiteX2" fmla="*/ 0 w 7626698"/>
                <a:gd name="connsiteY2" fmla="*/ 2582476 h 2582476"/>
                <a:gd name="connsiteX3" fmla="*/ 5583599 w 7626698"/>
                <a:gd name="connsiteY3" fmla="*/ 0 h 2582476"/>
                <a:gd name="connsiteX4" fmla="*/ 5756578 w 7626698"/>
                <a:gd name="connsiteY4" fmla="*/ 17842 h 2582476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583599 w 7626698"/>
                <a:gd name="connsiteY3" fmla="*/ 17841 h 2600317"/>
                <a:gd name="connsiteX4" fmla="*/ 5743197 w 7626698"/>
                <a:gd name="connsiteY4" fmla="*/ 0 h 2600317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614822 w 7626698"/>
                <a:gd name="connsiteY3" fmla="*/ 4460 h 2600317"/>
                <a:gd name="connsiteX4" fmla="*/ 5743197 w 7626698"/>
                <a:gd name="connsiteY4" fmla="*/ 0 h 2600317"/>
                <a:gd name="connsiteX0" fmla="*/ 5749482 w 7626698"/>
                <a:gd name="connsiteY0" fmla="*/ 8109 h 2595857"/>
                <a:gd name="connsiteX1" fmla="*/ 7626698 w 7626698"/>
                <a:gd name="connsiteY1" fmla="*/ 2585809 h 2595857"/>
                <a:gd name="connsiteX2" fmla="*/ 0 w 7626698"/>
                <a:gd name="connsiteY2" fmla="*/ 2595857 h 2595857"/>
                <a:gd name="connsiteX3" fmla="*/ 5614822 w 7626698"/>
                <a:gd name="connsiteY3" fmla="*/ 0 h 2595857"/>
                <a:gd name="connsiteX4" fmla="*/ 5749482 w 7626698"/>
                <a:gd name="connsiteY4" fmla="*/ 8109 h 2595857"/>
                <a:gd name="connsiteX0" fmla="*/ 5749482 w 7648865"/>
                <a:gd name="connsiteY0" fmla="*/ 8109 h 2595857"/>
                <a:gd name="connsiteX1" fmla="*/ 7648865 w 7648865"/>
                <a:gd name="connsiteY1" fmla="*/ 2591351 h 2595857"/>
                <a:gd name="connsiteX2" fmla="*/ 0 w 7648865"/>
                <a:gd name="connsiteY2" fmla="*/ 2595857 h 2595857"/>
                <a:gd name="connsiteX3" fmla="*/ 5614822 w 7648865"/>
                <a:gd name="connsiteY3" fmla="*/ 0 h 2595857"/>
                <a:gd name="connsiteX4" fmla="*/ 5749482 w 7648865"/>
                <a:gd name="connsiteY4" fmla="*/ 8109 h 2595857"/>
                <a:gd name="connsiteX0" fmla="*/ 5749482 w 7648865"/>
                <a:gd name="connsiteY0" fmla="*/ 0 h 2587748"/>
                <a:gd name="connsiteX1" fmla="*/ 7648865 w 7648865"/>
                <a:gd name="connsiteY1" fmla="*/ 2583242 h 2587748"/>
                <a:gd name="connsiteX2" fmla="*/ 0 w 7648865"/>
                <a:gd name="connsiteY2" fmla="*/ 2587748 h 2587748"/>
                <a:gd name="connsiteX3" fmla="*/ 5531002 w 7648865"/>
                <a:gd name="connsiteY3" fmla="*/ 33801 h 2587748"/>
                <a:gd name="connsiteX4" fmla="*/ 5749482 w 7648865"/>
                <a:gd name="connsiteY4" fmla="*/ 0 h 2587748"/>
                <a:gd name="connsiteX0" fmla="*/ 5776152 w 7648865"/>
                <a:gd name="connsiteY0" fmla="*/ 489 h 2553947"/>
                <a:gd name="connsiteX1" fmla="*/ 7648865 w 7648865"/>
                <a:gd name="connsiteY1" fmla="*/ 2549441 h 2553947"/>
                <a:gd name="connsiteX2" fmla="*/ 0 w 7648865"/>
                <a:gd name="connsiteY2" fmla="*/ 2553947 h 2553947"/>
                <a:gd name="connsiteX3" fmla="*/ 5531002 w 7648865"/>
                <a:gd name="connsiteY3" fmla="*/ 0 h 2553947"/>
                <a:gd name="connsiteX4" fmla="*/ 5776152 w 7648865"/>
                <a:gd name="connsiteY4" fmla="*/ 489 h 2553947"/>
                <a:gd name="connsiteX0" fmla="*/ 5776152 w 7648865"/>
                <a:gd name="connsiteY0" fmla="*/ 0 h 2553458"/>
                <a:gd name="connsiteX1" fmla="*/ 7648865 w 7648865"/>
                <a:gd name="connsiteY1" fmla="*/ 2548952 h 2553458"/>
                <a:gd name="connsiteX2" fmla="*/ 0 w 7648865"/>
                <a:gd name="connsiteY2" fmla="*/ 2553458 h 2553458"/>
                <a:gd name="connsiteX3" fmla="*/ 5515762 w 7648865"/>
                <a:gd name="connsiteY3" fmla="*/ 14751 h 2553458"/>
                <a:gd name="connsiteX4" fmla="*/ 5776152 w 7648865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729407 w 7862510"/>
                <a:gd name="connsiteY3" fmla="*/ 14751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438850 w 7862510"/>
                <a:gd name="connsiteY3" fmla="*/ 125846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361938 w 7862510"/>
                <a:gd name="connsiteY3" fmla="*/ 160029 h 2553458"/>
                <a:gd name="connsiteX4" fmla="*/ 5989797 w 7862510"/>
                <a:gd name="connsiteY4" fmla="*/ 0 h 2553458"/>
                <a:gd name="connsiteX0" fmla="*/ 6092347 w 7862510"/>
                <a:gd name="connsiteY0" fmla="*/ 0 h 2408180"/>
                <a:gd name="connsiteX1" fmla="*/ 7862510 w 7862510"/>
                <a:gd name="connsiteY1" fmla="*/ 2403674 h 2408180"/>
                <a:gd name="connsiteX2" fmla="*/ 0 w 7862510"/>
                <a:gd name="connsiteY2" fmla="*/ 2408180 h 2408180"/>
                <a:gd name="connsiteX3" fmla="*/ 5361938 w 7862510"/>
                <a:gd name="connsiteY3" fmla="*/ 14751 h 2408180"/>
                <a:gd name="connsiteX4" fmla="*/ 6092347 w 7862510"/>
                <a:gd name="connsiteY4" fmla="*/ 0 h 2408180"/>
                <a:gd name="connsiteX0" fmla="*/ 6092347 w 8061292"/>
                <a:gd name="connsiteY0" fmla="*/ 0 h 2408180"/>
                <a:gd name="connsiteX1" fmla="*/ 8061292 w 8061292"/>
                <a:gd name="connsiteY1" fmla="*/ 2403674 h 2408180"/>
                <a:gd name="connsiteX2" fmla="*/ 0 w 8061292"/>
                <a:gd name="connsiteY2" fmla="*/ 2408180 h 2408180"/>
                <a:gd name="connsiteX3" fmla="*/ 5361938 w 8061292"/>
                <a:gd name="connsiteY3" fmla="*/ 14751 h 2408180"/>
                <a:gd name="connsiteX4" fmla="*/ 6092347 w 8061292"/>
                <a:gd name="connsiteY4" fmla="*/ 0 h 2408180"/>
                <a:gd name="connsiteX0" fmla="*/ 6211617 w 8061292"/>
                <a:gd name="connsiteY0" fmla="*/ 0 h 2428059"/>
                <a:gd name="connsiteX1" fmla="*/ 8061292 w 8061292"/>
                <a:gd name="connsiteY1" fmla="*/ 2423553 h 2428059"/>
                <a:gd name="connsiteX2" fmla="*/ 0 w 8061292"/>
                <a:gd name="connsiteY2" fmla="*/ 2428059 h 2428059"/>
                <a:gd name="connsiteX3" fmla="*/ 5361938 w 8061292"/>
                <a:gd name="connsiteY3" fmla="*/ 34630 h 2428059"/>
                <a:gd name="connsiteX4" fmla="*/ 6211617 w 8061292"/>
                <a:gd name="connsiteY4" fmla="*/ 0 h 2428059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361938 w 8061292"/>
                <a:gd name="connsiteY3" fmla="*/ 114143 h 2507572"/>
                <a:gd name="connsiteX4" fmla="*/ 6092347 w 8061292"/>
                <a:gd name="connsiteY4" fmla="*/ 0 h 2507572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92347 w 8061292"/>
                <a:gd name="connsiteY4" fmla="*/ 0 h 2507572"/>
                <a:gd name="connsiteX0" fmla="*/ 6079990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79990 w 8061292"/>
                <a:gd name="connsiteY4" fmla="*/ 0 h 2507572"/>
                <a:gd name="connsiteX0" fmla="*/ 6079990 w 8065410"/>
                <a:gd name="connsiteY0" fmla="*/ 0 h 2523661"/>
                <a:gd name="connsiteX1" fmla="*/ 8065410 w 8065410"/>
                <a:gd name="connsiteY1" fmla="*/ 2523661 h 2523661"/>
                <a:gd name="connsiteX2" fmla="*/ 0 w 8065410"/>
                <a:gd name="connsiteY2" fmla="*/ 2507572 h 2523661"/>
                <a:gd name="connsiteX3" fmla="*/ 5520964 w 8065410"/>
                <a:gd name="connsiteY3" fmla="*/ 24690 h 2523661"/>
                <a:gd name="connsiteX4" fmla="*/ 6079990 w 8065410"/>
                <a:gd name="connsiteY4" fmla="*/ 0 h 2523661"/>
                <a:gd name="connsiteX0" fmla="*/ 6079990 w 8065410"/>
                <a:gd name="connsiteY0" fmla="*/ 21674 h 2545335"/>
                <a:gd name="connsiteX1" fmla="*/ 8065410 w 8065410"/>
                <a:gd name="connsiteY1" fmla="*/ 2545335 h 2545335"/>
                <a:gd name="connsiteX2" fmla="*/ 0 w 8065410"/>
                <a:gd name="connsiteY2" fmla="*/ 2529246 h 2545335"/>
                <a:gd name="connsiteX3" fmla="*/ 5621419 w 8065410"/>
                <a:gd name="connsiteY3" fmla="*/ 0 h 2545335"/>
                <a:gd name="connsiteX4" fmla="*/ 6079990 w 8065410"/>
                <a:gd name="connsiteY4" fmla="*/ 21674 h 2545335"/>
                <a:gd name="connsiteX0" fmla="*/ 6046505 w 8065410"/>
                <a:gd name="connsiteY0" fmla="*/ 0 h 2564873"/>
                <a:gd name="connsiteX1" fmla="*/ 8065410 w 8065410"/>
                <a:gd name="connsiteY1" fmla="*/ 2564873 h 2564873"/>
                <a:gd name="connsiteX2" fmla="*/ 0 w 8065410"/>
                <a:gd name="connsiteY2" fmla="*/ 2548784 h 2564873"/>
                <a:gd name="connsiteX3" fmla="*/ 5621419 w 8065410"/>
                <a:gd name="connsiteY3" fmla="*/ 19538 h 2564873"/>
                <a:gd name="connsiteX4" fmla="*/ 6046505 w 8065410"/>
                <a:gd name="connsiteY4" fmla="*/ 0 h 2564873"/>
                <a:gd name="connsiteX0" fmla="*/ 6054232 w 8065410"/>
                <a:gd name="connsiteY0" fmla="*/ 0 h 2546843"/>
                <a:gd name="connsiteX1" fmla="*/ 8065410 w 8065410"/>
                <a:gd name="connsiteY1" fmla="*/ 2546843 h 2546843"/>
                <a:gd name="connsiteX2" fmla="*/ 0 w 8065410"/>
                <a:gd name="connsiteY2" fmla="*/ 2530754 h 2546843"/>
                <a:gd name="connsiteX3" fmla="*/ 5621419 w 8065410"/>
                <a:gd name="connsiteY3" fmla="*/ 1508 h 2546843"/>
                <a:gd name="connsiteX4" fmla="*/ 6054232 w 8065410"/>
                <a:gd name="connsiteY4" fmla="*/ 0 h 2546843"/>
                <a:gd name="connsiteX0" fmla="*/ 6051657 w 8065410"/>
                <a:gd name="connsiteY0" fmla="*/ 0 h 2554570"/>
                <a:gd name="connsiteX1" fmla="*/ 8065410 w 8065410"/>
                <a:gd name="connsiteY1" fmla="*/ 2554570 h 2554570"/>
                <a:gd name="connsiteX2" fmla="*/ 0 w 8065410"/>
                <a:gd name="connsiteY2" fmla="*/ 2538481 h 2554570"/>
                <a:gd name="connsiteX3" fmla="*/ 5621419 w 8065410"/>
                <a:gd name="connsiteY3" fmla="*/ 9235 h 2554570"/>
                <a:gd name="connsiteX4" fmla="*/ 6051657 w 8065410"/>
                <a:gd name="connsiteY4" fmla="*/ 0 h 2554570"/>
                <a:gd name="connsiteX0" fmla="*/ 6051657 w 8843077"/>
                <a:gd name="connsiteY0" fmla="*/ 0 h 2538481"/>
                <a:gd name="connsiteX1" fmla="*/ 8843077 w 8843077"/>
                <a:gd name="connsiteY1" fmla="*/ 2537479 h 2538481"/>
                <a:gd name="connsiteX2" fmla="*/ 0 w 8843077"/>
                <a:gd name="connsiteY2" fmla="*/ 2538481 h 2538481"/>
                <a:gd name="connsiteX3" fmla="*/ 5621419 w 8843077"/>
                <a:gd name="connsiteY3" fmla="*/ 9235 h 2538481"/>
                <a:gd name="connsiteX4" fmla="*/ 6051657 w 8843077"/>
                <a:gd name="connsiteY4" fmla="*/ 0 h 2538481"/>
                <a:gd name="connsiteX0" fmla="*/ 6649862 w 9441282"/>
                <a:gd name="connsiteY0" fmla="*/ 0 h 2564118"/>
                <a:gd name="connsiteX1" fmla="*/ 9441282 w 9441282"/>
                <a:gd name="connsiteY1" fmla="*/ 2537479 h 2564118"/>
                <a:gd name="connsiteX2" fmla="*/ 0 w 9441282"/>
                <a:gd name="connsiteY2" fmla="*/ 2564118 h 2564118"/>
                <a:gd name="connsiteX3" fmla="*/ 6219624 w 9441282"/>
                <a:gd name="connsiteY3" fmla="*/ 9235 h 2564118"/>
                <a:gd name="connsiteX4" fmla="*/ 6649862 w 9441282"/>
                <a:gd name="connsiteY4" fmla="*/ 0 h 2564118"/>
                <a:gd name="connsiteX0" fmla="*/ 6641316 w 9432736"/>
                <a:gd name="connsiteY0" fmla="*/ 0 h 2538480"/>
                <a:gd name="connsiteX1" fmla="*/ 9432736 w 9432736"/>
                <a:gd name="connsiteY1" fmla="*/ 2537479 h 2538480"/>
                <a:gd name="connsiteX2" fmla="*/ 0 w 9432736"/>
                <a:gd name="connsiteY2" fmla="*/ 2538480 h 2538480"/>
                <a:gd name="connsiteX3" fmla="*/ 6211078 w 9432736"/>
                <a:gd name="connsiteY3" fmla="*/ 9235 h 2538480"/>
                <a:gd name="connsiteX4" fmla="*/ 6641316 w 9432736"/>
                <a:gd name="connsiteY4" fmla="*/ 0 h 2538480"/>
                <a:gd name="connsiteX0" fmla="*/ 6641316 w 8877259"/>
                <a:gd name="connsiteY0" fmla="*/ 0 h 2538480"/>
                <a:gd name="connsiteX1" fmla="*/ 8877259 w 8877259"/>
                <a:gd name="connsiteY1" fmla="*/ 2528933 h 2538480"/>
                <a:gd name="connsiteX2" fmla="*/ 0 w 8877259"/>
                <a:gd name="connsiteY2" fmla="*/ 2538480 h 2538480"/>
                <a:gd name="connsiteX3" fmla="*/ 6211078 w 8877259"/>
                <a:gd name="connsiteY3" fmla="*/ 9235 h 2538480"/>
                <a:gd name="connsiteX4" fmla="*/ 6641316 w 8877259"/>
                <a:gd name="connsiteY4" fmla="*/ 0 h 2538480"/>
                <a:gd name="connsiteX0" fmla="*/ 6043111 w 8279054"/>
                <a:gd name="connsiteY0" fmla="*/ 0 h 2538480"/>
                <a:gd name="connsiteX1" fmla="*/ 8279054 w 8279054"/>
                <a:gd name="connsiteY1" fmla="*/ 2528933 h 2538480"/>
                <a:gd name="connsiteX2" fmla="*/ 0 w 8279054"/>
                <a:gd name="connsiteY2" fmla="*/ 2538480 h 2538480"/>
                <a:gd name="connsiteX3" fmla="*/ 5612873 w 8279054"/>
                <a:gd name="connsiteY3" fmla="*/ 9235 h 2538480"/>
                <a:gd name="connsiteX4" fmla="*/ 6043111 w 8279054"/>
                <a:gd name="connsiteY4" fmla="*/ 0 h 2538480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612873 w 8279054"/>
                <a:gd name="connsiteY3" fmla="*/ 5116 h 2534361"/>
                <a:gd name="connsiteX4" fmla="*/ 6100776 w 8279054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227868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114580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1226820 w 8894049"/>
                <a:gd name="connsiteY3" fmla="*/ 2025762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4923 w 8894049"/>
                <a:gd name="connsiteY3" fmla="*/ 2155234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57845 w 8894049"/>
                <a:gd name="connsiteY0" fmla="*/ 0 h 2539971"/>
                <a:gd name="connsiteX1" fmla="*/ 8894049 w 8894049"/>
                <a:gd name="connsiteY1" fmla="*/ 2530424 h 2539971"/>
                <a:gd name="connsiteX2" fmla="*/ 0 w 8894049"/>
                <a:gd name="connsiteY2" fmla="*/ 2539971 h 2539971"/>
                <a:gd name="connsiteX3" fmla="*/ 4923 w 8894049"/>
                <a:gd name="connsiteY3" fmla="*/ 2160844 h 2539971"/>
                <a:gd name="connsiteX4" fmla="*/ 6114580 w 8894049"/>
                <a:gd name="connsiteY4" fmla="*/ 10726 h 2539971"/>
                <a:gd name="connsiteX5" fmla="*/ 6757845 w 8894049"/>
                <a:gd name="connsiteY5" fmla="*/ 0 h 2539971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14580 w 8894049"/>
                <a:gd name="connsiteY4" fmla="*/ 38775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207142 w 8894049"/>
                <a:gd name="connsiteY4" fmla="*/ 19141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87507 w 8894049"/>
                <a:gd name="connsiteY4" fmla="*/ 19141 h 2568020"/>
                <a:gd name="connsiteX5" fmla="*/ 6741016 w 8894049"/>
                <a:gd name="connsiteY5" fmla="*/ 0 h 2568020"/>
                <a:gd name="connsiteX0" fmla="*/ 6729797 w 8894049"/>
                <a:gd name="connsiteY0" fmla="*/ 0 h 2562410"/>
                <a:gd name="connsiteX1" fmla="*/ 8894049 w 8894049"/>
                <a:gd name="connsiteY1" fmla="*/ 2552863 h 2562410"/>
                <a:gd name="connsiteX2" fmla="*/ 0 w 8894049"/>
                <a:gd name="connsiteY2" fmla="*/ 2562410 h 2562410"/>
                <a:gd name="connsiteX3" fmla="*/ 4923 w 8894049"/>
                <a:gd name="connsiteY3" fmla="*/ 2183283 h 2562410"/>
                <a:gd name="connsiteX4" fmla="*/ 6187507 w 8894049"/>
                <a:gd name="connsiteY4" fmla="*/ 13531 h 2562410"/>
                <a:gd name="connsiteX5" fmla="*/ 6729797 w 8894049"/>
                <a:gd name="connsiteY5" fmla="*/ 0 h 256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4049" h="2562410">
                  <a:moveTo>
                    <a:pt x="6729797" y="0"/>
                  </a:moveTo>
                  <a:lnTo>
                    <a:pt x="8894049" y="2552863"/>
                  </a:lnTo>
                  <a:lnTo>
                    <a:pt x="0" y="2562410"/>
                  </a:lnTo>
                  <a:lnTo>
                    <a:pt x="4923" y="2183283"/>
                  </a:lnTo>
                  <a:lnTo>
                    <a:pt x="6187507" y="13531"/>
                  </a:lnTo>
                  <a:lnTo>
                    <a:pt x="6729797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AE8529-04BE-475A-A8D3-282F2E7DBC3B}"/>
                </a:ext>
              </a:extLst>
            </p:cNvPr>
            <p:cNvSpPr/>
            <p:nvPr/>
          </p:nvSpPr>
          <p:spPr>
            <a:xfrm>
              <a:off x="5116814" y="3278480"/>
              <a:ext cx="1329291" cy="2608502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637825 w 1637825"/>
                <a:gd name="connsiteY0" fmla="*/ 0 h 2471506"/>
                <a:gd name="connsiteX1" fmla="*/ 0 w 1637825"/>
                <a:gd name="connsiteY1" fmla="*/ 2471506 h 2471506"/>
                <a:gd name="connsiteX2" fmla="*/ 119641 w 1637825"/>
                <a:gd name="connsiteY2" fmla="*/ 2462961 h 2471506"/>
                <a:gd name="connsiteX3" fmla="*/ 1637825 w 1637825"/>
                <a:gd name="connsiteY3" fmla="*/ 0 h 2471506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19641 w 1699417"/>
                <a:gd name="connsiteY2" fmla="*/ 2576669 h 2585214"/>
                <a:gd name="connsiteX3" fmla="*/ 1699417 w 1699417"/>
                <a:gd name="connsiteY3" fmla="*/ 0 h 2585214"/>
                <a:gd name="connsiteX0" fmla="*/ 1699417 w 1699417"/>
                <a:gd name="connsiteY0" fmla="*/ 0 h 2590050"/>
                <a:gd name="connsiteX1" fmla="*/ 0 w 1699417"/>
                <a:gd name="connsiteY1" fmla="*/ 2585214 h 2590050"/>
                <a:gd name="connsiteX2" fmla="*/ 124101 w 1699417"/>
                <a:gd name="connsiteY2" fmla="*/ 2590050 h 2590050"/>
                <a:gd name="connsiteX3" fmla="*/ 1699417 w 1699417"/>
                <a:gd name="connsiteY3" fmla="*/ 0 h 2590050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41943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33022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589"/>
                <a:gd name="connsiteX1" fmla="*/ 0 w 1699417"/>
                <a:gd name="connsiteY1" fmla="*/ 2585214 h 2585589"/>
                <a:gd name="connsiteX2" fmla="*/ 124101 w 1699417"/>
                <a:gd name="connsiteY2" fmla="*/ 2585589 h 2585589"/>
                <a:gd name="connsiteX3" fmla="*/ 1699417 w 1699417"/>
                <a:gd name="connsiteY3" fmla="*/ 0 h 2585589"/>
                <a:gd name="connsiteX0" fmla="*/ 1560656 w 1560656"/>
                <a:gd name="connsiteY0" fmla="*/ 0 h 2614052"/>
                <a:gd name="connsiteX1" fmla="*/ 0 w 1560656"/>
                <a:gd name="connsiteY1" fmla="*/ 2613677 h 2614052"/>
                <a:gd name="connsiteX2" fmla="*/ 124101 w 1560656"/>
                <a:gd name="connsiteY2" fmla="*/ 2614052 h 2614052"/>
                <a:gd name="connsiteX3" fmla="*/ 1560656 w 1560656"/>
                <a:gd name="connsiteY3" fmla="*/ 0 h 2614052"/>
                <a:gd name="connsiteX0" fmla="*/ 1507287 w 1507287"/>
                <a:gd name="connsiteY0" fmla="*/ 0 h 2525102"/>
                <a:gd name="connsiteX1" fmla="*/ 0 w 1507287"/>
                <a:gd name="connsiteY1" fmla="*/ 2524727 h 2525102"/>
                <a:gd name="connsiteX2" fmla="*/ 124101 w 1507287"/>
                <a:gd name="connsiteY2" fmla="*/ 2525102 h 2525102"/>
                <a:gd name="connsiteX3" fmla="*/ 1507287 w 1507287"/>
                <a:gd name="connsiteY3" fmla="*/ 0 h 2525102"/>
                <a:gd name="connsiteX0" fmla="*/ 1557098 w 1557098"/>
                <a:gd name="connsiteY0" fmla="*/ 0 h 2614051"/>
                <a:gd name="connsiteX1" fmla="*/ 0 w 1557098"/>
                <a:gd name="connsiteY1" fmla="*/ 2613676 h 2614051"/>
                <a:gd name="connsiteX2" fmla="*/ 124101 w 1557098"/>
                <a:gd name="connsiteY2" fmla="*/ 2614051 h 2614051"/>
                <a:gd name="connsiteX3" fmla="*/ 1557098 w 1557098"/>
                <a:gd name="connsiteY3" fmla="*/ 0 h 2614051"/>
                <a:gd name="connsiteX0" fmla="*/ 1278802 w 1278802"/>
                <a:gd name="connsiteY0" fmla="*/ 0 h 2504721"/>
                <a:gd name="connsiteX1" fmla="*/ 0 w 1278802"/>
                <a:gd name="connsiteY1" fmla="*/ 2504346 h 2504721"/>
                <a:gd name="connsiteX2" fmla="*/ 124101 w 1278802"/>
                <a:gd name="connsiteY2" fmla="*/ 2504721 h 2504721"/>
                <a:gd name="connsiteX3" fmla="*/ 1278802 w 1278802"/>
                <a:gd name="connsiteY3" fmla="*/ 0 h 2504721"/>
                <a:gd name="connsiteX0" fmla="*/ 1320876 w 1320876"/>
                <a:gd name="connsiteY0" fmla="*/ 0 h 2586063"/>
                <a:gd name="connsiteX1" fmla="*/ 0 w 1320876"/>
                <a:gd name="connsiteY1" fmla="*/ 2585688 h 2586063"/>
                <a:gd name="connsiteX2" fmla="*/ 124101 w 1320876"/>
                <a:gd name="connsiteY2" fmla="*/ 2586063 h 2586063"/>
                <a:gd name="connsiteX3" fmla="*/ 1320876 w 1320876"/>
                <a:gd name="connsiteY3" fmla="*/ 0 h 2586063"/>
                <a:gd name="connsiteX0" fmla="*/ 1329291 w 1329291"/>
                <a:gd name="connsiteY0" fmla="*/ 0 h 2608502"/>
                <a:gd name="connsiteX1" fmla="*/ 0 w 1329291"/>
                <a:gd name="connsiteY1" fmla="*/ 2608127 h 2608502"/>
                <a:gd name="connsiteX2" fmla="*/ 124101 w 1329291"/>
                <a:gd name="connsiteY2" fmla="*/ 2608502 h 2608502"/>
                <a:gd name="connsiteX3" fmla="*/ 1329291 w 1329291"/>
                <a:gd name="connsiteY3" fmla="*/ 0 h 260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9291" h="2608502">
                  <a:moveTo>
                    <a:pt x="1329291" y="0"/>
                  </a:moveTo>
                  <a:lnTo>
                    <a:pt x="0" y="2608127"/>
                  </a:lnTo>
                  <a:lnTo>
                    <a:pt x="124101" y="2608502"/>
                  </a:lnTo>
                  <a:lnTo>
                    <a:pt x="132929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5855AE-800B-47E5-ACC8-7086181A3348}"/>
                </a:ext>
              </a:extLst>
            </p:cNvPr>
            <p:cNvSpPr/>
            <p:nvPr/>
          </p:nvSpPr>
          <p:spPr>
            <a:xfrm>
              <a:off x="704583" y="3247415"/>
              <a:ext cx="5734534" cy="2670633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836949 w 5836949"/>
                <a:gd name="connsiteY0" fmla="*/ 0 h 2626386"/>
                <a:gd name="connsiteX1" fmla="*/ 0 w 5836949"/>
                <a:gd name="connsiteY1" fmla="*/ 2626386 h 2626386"/>
                <a:gd name="connsiteX2" fmla="*/ 165193 w 5836949"/>
                <a:gd name="connsiteY2" fmla="*/ 2621394 h 2626386"/>
                <a:gd name="connsiteX3" fmla="*/ 5836949 w 5836949"/>
                <a:gd name="connsiteY3" fmla="*/ 0 h 2626386"/>
                <a:gd name="connsiteX0" fmla="*/ 5898396 w 5898396"/>
                <a:gd name="connsiteY0" fmla="*/ 0 h 2651764"/>
                <a:gd name="connsiteX1" fmla="*/ 0 w 5898396"/>
                <a:gd name="connsiteY1" fmla="*/ 2651764 h 2651764"/>
                <a:gd name="connsiteX2" fmla="*/ 165193 w 5898396"/>
                <a:gd name="connsiteY2" fmla="*/ 2646772 h 2651764"/>
                <a:gd name="connsiteX3" fmla="*/ 5898396 w 5898396"/>
                <a:gd name="connsiteY3" fmla="*/ 0 h 2651764"/>
                <a:gd name="connsiteX0" fmla="*/ 5878326 w 5878326"/>
                <a:gd name="connsiteY0" fmla="*/ 0 h 2628556"/>
                <a:gd name="connsiteX1" fmla="*/ 0 w 5878326"/>
                <a:gd name="connsiteY1" fmla="*/ 2628556 h 2628556"/>
                <a:gd name="connsiteX2" fmla="*/ 165193 w 5878326"/>
                <a:gd name="connsiteY2" fmla="*/ 2623564 h 2628556"/>
                <a:gd name="connsiteX3" fmla="*/ 5878326 w 5878326"/>
                <a:gd name="connsiteY3" fmla="*/ 0 h 2628556"/>
                <a:gd name="connsiteX0" fmla="*/ 5890368 w 5890368"/>
                <a:gd name="connsiteY0" fmla="*/ 0 h 2624689"/>
                <a:gd name="connsiteX1" fmla="*/ 0 w 5890368"/>
                <a:gd name="connsiteY1" fmla="*/ 2624689 h 2624689"/>
                <a:gd name="connsiteX2" fmla="*/ 165193 w 5890368"/>
                <a:gd name="connsiteY2" fmla="*/ 2619697 h 2624689"/>
                <a:gd name="connsiteX3" fmla="*/ 5890368 w 5890368"/>
                <a:gd name="connsiteY3" fmla="*/ 0 h 2624689"/>
                <a:gd name="connsiteX0" fmla="*/ 5890368 w 5890368"/>
                <a:gd name="connsiteY0" fmla="*/ 0 h 2643546"/>
                <a:gd name="connsiteX1" fmla="*/ 0 w 5890368"/>
                <a:gd name="connsiteY1" fmla="*/ 2643546 h 2643546"/>
                <a:gd name="connsiteX2" fmla="*/ 165193 w 5890368"/>
                <a:gd name="connsiteY2" fmla="*/ 2638554 h 2643546"/>
                <a:gd name="connsiteX3" fmla="*/ 5890368 w 5890368"/>
                <a:gd name="connsiteY3" fmla="*/ 0 h 264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0368" h="2643546">
                  <a:moveTo>
                    <a:pt x="5890368" y="0"/>
                  </a:moveTo>
                  <a:lnTo>
                    <a:pt x="0" y="2643546"/>
                  </a:lnTo>
                  <a:lnTo>
                    <a:pt x="165193" y="2638554"/>
                  </a:lnTo>
                  <a:lnTo>
                    <a:pt x="58903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0638D8E-4AA3-4990-BFFA-5F2C188A3E2D}"/>
                </a:ext>
              </a:extLst>
            </p:cNvPr>
            <p:cNvSpPr/>
            <p:nvPr/>
          </p:nvSpPr>
          <p:spPr>
            <a:xfrm>
              <a:off x="5321021" y="3297497"/>
              <a:ext cx="1126931" cy="2583757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33854 w 1580972"/>
                <a:gd name="connsiteY2" fmla="*/ 2406107 h 2409914"/>
                <a:gd name="connsiteX3" fmla="*/ 1580972 w 1580972"/>
                <a:gd name="connsiteY3" fmla="*/ 0 h 2409914"/>
                <a:gd name="connsiteX0" fmla="*/ 1472002 w 1472002"/>
                <a:gd name="connsiteY0" fmla="*/ 0 h 2480981"/>
                <a:gd name="connsiteX1" fmla="*/ 0 w 1472002"/>
                <a:gd name="connsiteY1" fmla="*/ 2480981 h 2480981"/>
                <a:gd name="connsiteX2" fmla="*/ 133854 w 1472002"/>
                <a:gd name="connsiteY2" fmla="*/ 2477174 h 2480981"/>
                <a:gd name="connsiteX3" fmla="*/ 1472002 w 1472002"/>
                <a:gd name="connsiteY3" fmla="*/ 0 h 2480981"/>
                <a:gd name="connsiteX0" fmla="*/ 1519381 w 1519381"/>
                <a:gd name="connsiteY0" fmla="*/ 0 h 2594689"/>
                <a:gd name="connsiteX1" fmla="*/ 0 w 1519381"/>
                <a:gd name="connsiteY1" fmla="*/ 2594689 h 2594689"/>
                <a:gd name="connsiteX2" fmla="*/ 133854 w 1519381"/>
                <a:gd name="connsiteY2" fmla="*/ 2590882 h 2594689"/>
                <a:gd name="connsiteX3" fmla="*/ 1519381 w 1519381"/>
                <a:gd name="connsiteY3" fmla="*/ 0 h 2594689"/>
                <a:gd name="connsiteX0" fmla="*/ 1510460 w 1510460"/>
                <a:gd name="connsiteY0" fmla="*/ 0 h 2599150"/>
                <a:gd name="connsiteX1" fmla="*/ 0 w 1510460"/>
                <a:gd name="connsiteY1" fmla="*/ 2599150 h 2599150"/>
                <a:gd name="connsiteX2" fmla="*/ 124933 w 1510460"/>
                <a:gd name="connsiteY2" fmla="*/ 2590882 h 2599150"/>
                <a:gd name="connsiteX3" fmla="*/ 1510460 w 1510460"/>
                <a:gd name="connsiteY3" fmla="*/ 0 h 2599150"/>
                <a:gd name="connsiteX0" fmla="*/ 1505999 w 1505999"/>
                <a:gd name="connsiteY0" fmla="*/ 0 h 2594690"/>
                <a:gd name="connsiteX1" fmla="*/ 0 w 1505999"/>
                <a:gd name="connsiteY1" fmla="*/ 2594690 h 2594690"/>
                <a:gd name="connsiteX2" fmla="*/ 120472 w 1505999"/>
                <a:gd name="connsiteY2" fmla="*/ 2590882 h 2594690"/>
                <a:gd name="connsiteX3" fmla="*/ 1505999 w 1505999"/>
                <a:gd name="connsiteY3" fmla="*/ 0 h 2594690"/>
                <a:gd name="connsiteX0" fmla="*/ 1367238 w 1367238"/>
                <a:gd name="connsiteY0" fmla="*/ 0 h 2591132"/>
                <a:gd name="connsiteX1" fmla="*/ 0 w 1367238"/>
                <a:gd name="connsiteY1" fmla="*/ 2591132 h 2591132"/>
                <a:gd name="connsiteX2" fmla="*/ 120472 w 1367238"/>
                <a:gd name="connsiteY2" fmla="*/ 2587324 h 2591132"/>
                <a:gd name="connsiteX3" fmla="*/ 1367238 w 1367238"/>
                <a:gd name="connsiteY3" fmla="*/ 0 h 2591132"/>
                <a:gd name="connsiteX0" fmla="*/ 1367238 w 1367238"/>
                <a:gd name="connsiteY0" fmla="*/ 0 h 2601806"/>
                <a:gd name="connsiteX1" fmla="*/ 0 w 1367238"/>
                <a:gd name="connsiteY1" fmla="*/ 2601806 h 2601806"/>
                <a:gd name="connsiteX2" fmla="*/ 120472 w 1367238"/>
                <a:gd name="connsiteY2" fmla="*/ 2597998 h 2601806"/>
                <a:gd name="connsiteX3" fmla="*/ 1367238 w 1367238"/>
                <a:gd name="connsiteY3" fmla="*/ 0 h 2601806"/>
                <a:gd name="connsiteX0" fmla="*/ 1098882 w 1098882"/>
                <a:gd name="connsiteY0" fmla="*/ 0 h 2502415"/>
                <a:gd name="connsiteX1" fmla="*/ 0 w 1098882"/>
                <a:gd name="connsiteY1" fmla="*/ 2502415 h 2502415"/>
                <a:gd name="connsiteX2" fmla="*/ 120472 w 1098882"/>
                <a:gd name="connsiteY2" fmla="*/ 2498607 h 2502415"/>
                <a:gd name="connsiteX3" fmla="*/ 1098882 w 1098882"/>
                <a:gd name="connsiteY3" fmla="*/ 0 h 2502415"/>
                <a:gd name="connsiteX0" fmla="*/ 1132541 w 1132541"/>
                <a:gd name="connsiteY0" fmla="*/ 0 h 2566928"/>
                <a:gd name="connsiteX1" fmla="*/ 0 w 1132541"/>
                <a:gd name="connsiteY1" fmla="*/ 2566928 h 2566928"/>
                <a:gd name="connsiteX2" fmla="*/ 120472 w 1132541"/>
                <a:gd name="connsiteY2" fmla="*/ 2563120 h 2566928"/>
                <a:gd name="connsiteX3" fmla="*/ 1132541 w 1132541"/>
                <a:gd name="connsiteY3" fmla="*/ 0 h 2566928"/>
                <a:gd name="connsiteX0" fmla="*/ 1126931 w 1126931"/>
                <a:gd name="connsiteY0" fmla="*/ 0 h 2583757"/>
                <a:gd name="connsiteX1" fmla="*/ 0 w 1126931"/>
                <a:gd name="connsiteY1" fmla="*/ 2583757 h 2583757"/>
                <a:gd name="connsiteX2" fmla="*/ 120472 w 1126931"/>
                <a:gd name="connsiteY2" fmla="*/ 2579949 h 2583757"/>
                <a:gd name="connsiteX3" fmla="*/ 1126931 w 1126931"/>
                <a:gd name="connsiteY3" fmla="*/ 0 h 258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6931" h="2583757">
                  <a:moveTo>
                    <a:pt x="1126931" y="0"/>
                  </a:moveTo>
                  <a:lnTo>
                    <a:pt x="0" y="2583757"/>
                  </a:lnTo>
                  <a:lnTo>
                    <a:pt x="120472" y="2579949"/>
                  </a:lnTo>
                  <a:lnTo>
                    <a:pt x="112693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C29420E-FE6C-474F-8686-36C73F424EE4}"/>
                </a:ext>
              </a:extLst>
            </p:cNvPr>
            <p:cNvSpPr/>
            <p:nvPr/>
          </p:nvSpPr>
          <p:spPr>
            <a:xfrm>
              <a:off x="6684572" y="3297210"/>
              <a:ext cx="1750390" cy="2615401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50390"/>
                <a:gd name="connsiteY0" fmla="*/ 0 h 2615401"/>
                <a:gd name="connsiteX1" fmla="*/ 1652300 w 1750390"/>
                <a:gd name="connsiteY1" fmla="*/ 2607961 h 2615401"/>
                <a:gd name="connsiteX2" fmla="*/ 1750390 w 1750390"/>
                <a:gd name="connsiteY2" fmla="*/ 2615401 h 2615401"/>
                <a:gd name="connsiteX3" fmla="*/ 0 w 1750390"/>
                <a:gd name="connsiteY3" fmla="*/ 0 h 261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390" h="2615401">
                  <a:moveTo>
                    <a:pt x="0" y="0"/>
                  </a:moveTo>
                  <a:lnTo>
                    <a:pt x="1652300" y="2607961"/>
                  </a:lnTo>
                  <a:lnTo>
                    <a:pt x="1750390" y="2615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B549AE3-DF6C-41D5-8497-D05B0CB6BB61}"/>
                </a:ext>
              </a:extLst>
            </p:cNvPr>
            <p:cNvSpPr/>
            <p:nvPr/>
          </p:nvSpPr>
          <p:spPr>
            <a:xfrm>
              <a:off x="6730363" y="3361613"/>
              <a:ext cx="1899288" cy="2519641"/>
            </a:xfrm>
            <a:custGeom>
              <a:avLst/>
              <a:gdLst>
                <a:gd name="connsiteX0" fmla="*/ 1667741 w 1828800"/>
                <a:gd name="connsiteY0" fmla="*/ 2509405 h 2524991"/>
                <a:gd name="connsiteX1" fmla="*/ 1828800 w 1828800"/>
                <a:gd name="connsiteY1" fmla="*/ 2524991 h 2524991"/>
                <a:gd name="connsiteX2" fmla="*/ 0 w 1828800"/>
                <a:gd name="connsiteY2" fmla="*/ 0 h 2524991"/>
                <a:gd name="connsiteX3" fmla="*/ 1667741 w 1828800"/>
                <a:gd name="connsiteY3" fmla="*/ 2509405 h 2524991"/>
                <a:gd name="connsiteX0" fmla="*/ 1667741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67741 w 1828800"/>
                <a:gd name="connsiteY3" fmla="*/ 2509405 h 2514600"/>
                <a:gd name="connsiteX0" fmla="*/ 1698914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98914 w 1828800"/>
                <a:gd name="connsiteY3" fmla="*/ 2509405 h 2514600"/>
                <a:gd name="connsiteX0" fmla="*/ 1698914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698914 w 1865169"/>
                <a:gd name="connsiteY3" fmla="*/ 2509405 h 2524990"/>
                <a:gd name="connsiteX0" fmla="*/ 1730087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730087 w 1865169"/>
                <a:gd name="connsiteY3" fmla="*/ 2509405 h 2524990"/>
                <a:gd name="connsiteX0" fmla="*/ 1730087 w 1865169"/>
                <a:gd name="connsiteY0" fmla="*/ 2509405 h 2509405"/>
                <a:gd name="connsiteX1" fmla="*/ 1865169 w 1865169"/>
                <a:gd name="connsiteY1" fmla="*/ 2509404 h 2509405"/>
                <a:gd name="connsiteX2" fmla="*/ 0 w 1865169"/>
                <a:gd name="connsiteY2" fmla="*/ 0 h 2509405"/>
                <a:gd name="connsiteX3" fmla="*/ 1730087 w 1865169"/>
                <a:gd name="connsiteY3" fmla="*/ 2509405 h 2509405"/>
                <a:gd name="connsiteX0" fmla="*/ 1764206 w 1899288"/>
                <a:gd name="connsiteY0" fmla="*/ 2519641 h 2519641"/>
                <a:gd name="connsiteX1" fmla="*/ 1899288 w 1899288"/>
                <a:gd name="connsiteY1" fmla="*/ 2519640 h 2519641"/>
                <a:gd name="connsiteX2" fmla="*/ 0 w 1899288"/>
                <a:gd name="connsiteY2" fmla="*/ 0 h 2519641"/>
                <a:gd name="connsiteX3" fmla="*/ 1764206 w 1899288"/>
                <a:gd name="connsiteY3" fmla="*/ 2519641 h 25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288" h="2519641">
                  <a:moveTo>
                    <a:pt x="1764206" y="2519641"/>
                  </a:moveTo>
                  <a:lnTo>
                    <a:pt x="1899288" y="2519640"/>
                  </a:lnTo>
                  <a:lnTo>
                    <a:pt x="0" y="0"/>
                  </a:lnTo>
                  <a:lnTo>
                    <a:pt x="1764206" y="2519641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D608DAB-17E2-4AEC-BCB4-6F5378D75886}"/>
                </a:ext>
              </a:extLst>
            </p:cNvPr>
            <p:cNvSpPr/>
            <p:nvPr/>
          </p:nvSpPr>
          <p:spPr>
            <a:xfrm>
              <a:off x="6956436" y="3642498"/>
              <a:ext cx="3863424" cy="2266678"/>
            </a:xfrm>
            <a:custGeom>
              <a:avLst/>
              <a:gdLst>
                <a:gd name="connsiteX0" fmla="*/ 0 w 3778980"/>
                <a:gd name="connsiteY0" fmla="*/ 0 h 2249586"/>
                <a:gd name="connsiteX1" fmla="*/ 1885444 w 3778980"/>
                <a:gd name="connsiteY1" fmla="*/ 2249586 h 2249586"/>
                <a:gd name="connsiteX2" fmla="*/ 3778980 w 3778980"/>
                <a:gd name="connsiteY2" fmla="*/ 2249586 h 2249586"/>
                <a:gd name="connsiteX3" fmla="*/ 258945 w 3778980"/>
                <a:gd name="connsiteY3" fmla="*/ 0 h 2249586"/>
                <a:gd name="connsiteX4" fmla="*/ 0 w 3778980"/>
                <a:gd name="connsiteY4" fmla="*/ 0 h 2249586"/>
                <a:gd name="connsiteX0" fmla="*/ 0 w 3778980"/>
                <a:gd name="connsiteY0" fmla="*/ 0 h 2255410"/>
                <a:gd name="connsiteX1" fmla="*/ 1873796 w 3778980"/>
                <a:gd name="connsiteY1" fmla="*/ 2255410 h 2255410"/>
                <a:gd name="connsiteX2" fmla="*/ 3778980 w 3778980"/>
                <a:gd name="connsiteY2" fmla="*/ 2249586 h 2255410"/>
                <a:gd name="connsiteX3" fmla="*/ 258945 w 3778980"/>
                <a:gd name="connsiteY3" fmla="*/ 0 h 2255410"/>
                <a:gd name="connsiteX4" fmla="*/ 0 w 3778980"/>
                <a:gd name="connsiteY4" fmla="*/ 0 h 2255410"/>
                <a:gd name="connsiteX0" fmla="*/ 0 w 3796453"/>
                <a:gd name="connsiteY0" fmla="*/ 17472 h 2255410"/>
                <a:gd name="connsiteX1" fmla="*/ 1891269 w 3796453"/>
                <a:gd name="connsiteY1" fmla="*/ 2255410 h 2255410"/>
                <a:gd name="connsiteX2" fmla="*/ 3796453 w 3796453"/>
                <a:gd name="connsiteY2" fmla="*/ 2249586 h 2255410"/>
                <a:gd name="connsiteX3" fmla="*/ 276418 w 3796453"/>
                <a:gd name="connsiteY3" fmla="*/ 0 h 2255410"/>
                <a:gd name="connsiteX4" fmla="*/ 0 w 3796453"/>
                <a:gd name="connsiteY4" fmla="*/ 17472 h 2255410"/>
                <a:gd name="connsiteX0" fmla="*/ 0 w 3829241"/>
                <a:gd name="connsiteY0" fmla="*/ 21115 h 2255410"/>
                <a:gd name="connsiteX1" fmla="*/ 1924057 w 3829241"/>
                <a:gd name="connsiteY1" fmla="*/ 2255410 h 2255410"/>
                <a:gd name="connsiteX2" fmla="*/ 3829241 w 3829241"/>
                <a:gd name="connsiteY2" fmla="*/ 2249586 h 2255410"/>
                <a:gd name="connsiteX3" fmla="*/ 309206 w 3829241"/>
                <a:gd name="connsiteY3" fmla="*/ 0 h 2255410"/>
                <a:gd name="connsiteX4" fmla="*/ 0 w 3829241"/>
                <a:gd name="connsiteY4" fmla="*/ 21115 h 2255410"/>
                <a:gd name="connsiteX0" fmla="*/ 0 w 3863424"/>
                <a:gd name="connsiteY0" fmla="*/ 21115 h 2266678"/>
                <a:gd name="connsiteX1" fmla="*/ 1924057 w 3863424"/>
                <a:gd name="connsiteY1" fmla="*/ 2255410 h 2266678"/>
                <a:gd name="connsiteX2" fmla="*/ 3863424 w 3863424"/>
                <a:gd name="connsiteY2" fmla="*/ 2266678 h 2266678"/>
                <a:gd name="connsiteX3" fmla="*/ 309206 w 3863424"/>
                <a:gd name="connsiteY3" fmla="*/ 0 h 2266678"/>
                <a:gd name="connsiteX4" fmla="*/ 0 w 3863424"/>
                <a:gd name="connsiteY4" fmla="*/ 21115 h 226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424" h="2266678">
                  <a:moveTo>
                    <a:pt x="0" y="21115"/>
                  </a:moveTo>
                  <a:lnTo>
                    <a:pt x="1924057" y="2255410"/>
                  </a:lnTo>
                  <a:lnTo>
                    <a:pt x="3863424" y="2266678"/>
                  </a:lnTo>
                  <a:lnTo>
                    <a:pt x="309206" y="0"/>
                  </a:lnTo>
                  <a:lnTo>
                    <a:pt x="0" y="21115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5AB33D-7318-4C6F-8F89-8829FB8C7718}"/>
                </a:ext>
              </a:extLst>
            </p:cNvPr>
            <p:cNvSpPr/>
            <p:nvPr/>
          </p:nvSpPr>
          <p:spPr>
            <a:xfrm>
              <a:off x="6765652" y="3395302"/>
              <a:ext cx="2115383" cy="2491522"/>
            </a:xfrm>
            <a:custGeom>
              <a:avLst/>
              <a:gdLst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0 w 2103717"/>
                <a:gd name="connsiteY2" fmla="*/ 0 h 2498165"/>
                <a:gd name="connsiteX3" fmla="*/ 1834776 w 2103717"/>
                <a:gd name="connsiteY3" fmla="*/ 2492188 h 2498165"/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115189 w 2103717"/>
                <a:gd name="connsiteY2" fmla="*/ 131599 h 2498165"/>
                <a:gd name="connsiteX3" fmla="*/ 0 w 2103717"/>
                <a:gd name="connsiteY3" fmla="*/ 0 h 2498165"/>
                <a:gd name="connsiteX4" fmla="*/ 1834776 w 2103717"/>
                <a:gd name="connsiteY4" fmla="*/ 2492188 h 2498165"/>
                <a:gd name="connsiteX0" fmla="*/ 1834776 w 2103717"/>
                <a:gd name="connsiteY0" fmla="*/ 2519365 h 2525342"/>
                <a:gd name="connsiteX1" fmla="*/ 2103717 w 2103717"/>
                <a:gd name="connsiteY1" fmla="*/ 2525342 h 2525342"/>
                <a:gd name="connsiteX2" fmla="*/ 6687 w 2103717"/>
                <a:gd name="connsiteY2" fmla="*/ 0 h 2525342"/>
                <a:gd name="connsiteX3" fmla="*/ 0 w 2103717"/>
                <a:gd name="connsiteY3" fmla="*/ 27177 h 2525342"/>
                <a:gd name="connsiteX4" fmla="*/ 1834776 w 2103717"/>
                <a:gd name="connsiteY4" fmla="*/ 2519365 h 2525342"/>
                <a:gd name="connsiteX0" fmla="*/ 1828089 w 2097030"/>
                <a:gd name="connsiteY0" fmla="*/ 2519365 h 2525342"/>
                <a:gd name="connsiteX1" fmla="*/ 2097030 w 2097030"/>
                <a:gd name="connsiteY1" fmla="*/ 2525342 h 2525342"/>
                <a:gd name="connsiteX2" fmla="*/ 0 w 2097030"/>
                <a:gd name="connsiteY2" fmla="*/ 0 h 2525342"/>
                <a:gd name="connsiteX3" fmla="*/ 4163 w 2097030"/>
                <a:gd name="connsiteY3" fmla="*/ 8715 h 2525342"/>
                <a:gd name="connsiteX4" fmla="*/ 1828089 w 2097030"/>
                <a:gd name="connsiteY4" fmla="*/ 2519365 h 2525342"/>
                <a:gd name="connsiteX0" fmla="*/ 1831160 w 2100101"/>
                <a:gd name="connsiteY0" fmla="*/ 2519365 h 2525342"/>
                <a:gd name="connsiteX1" fmla="*/ 2100101 w 2100101"/>
                <a:gd name="connsiteY1" fmla="*/ 2525342 h 2525342"/>
                <a:gd name="connsiteX2" fmla="*/ 3071 w 2100101"/>
                <a:gd name="connsiteY2" fmla="*/ 0 h 2525342"/>
                <a:gd name="connsiteX3" fmla="*/ 0 w 2100101"/>
                <a:gd name="connsiteY3" fmla="*/ 8715 h 2525342"/>
                <a:gd name="connsiteX4" fmla="*/ 1831160 w 2100101"/>
                <a:gd name="connsiteY4" fmla="*/ 2519365 h 252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101" h="2525342">
                  <a:moveTo>
                    <a:pt x="1831160" y="2519365"/>
                  </a:moveTo>
                  <a:lnTo>
                    <a:pt x="2100101" y="2525342"/>
                  </a:lnTo>
                  <a:lnTo>
                    <a:pt x="3071" y="0"/>
                  </a:lnTo>
                  <a:lnTo>
                    <a:pt x="0" y="8715"/>
                  </a:lnTo>
                  <a:lnTo>
                    <a:pt x="1831160" y="2519365"/>
                  </a:lnTo>
                  <a:close/>
                </a:path>
              </a:pathLst>
            </a:custGeom>
            <a:blipFill dpi="0"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83A7212-49EC-4143-BBEA-3113E3DEF41F}"/>
                </a:ext>
              </a:extLst>
            </p:cNvPr>
            <p:cNvSpPr/>
            <p:nvPr/>
          </p:nvSpPr>
          <p:spPr>
            <a:xfrm>
              <a:off x="7030102" y="3706275"/>
              <a:ext cx="1081287" cy="531952"/>
            </a:xfrm>
            <a:custGeom>
              <a:avLst/>
              <a:gdLst>
                <a:gd name="connsiteX0" fmla="*/ 455461 w 1081287"/>
                <a:gd name="connsiteY0" fmla="*/ 531952 h 531952"/>
                <a:gd name="connsiteX1" fmla="*/ 319866 w 1081287"/>
                <a:gd name="connsiteY1" fmla="*/ 469369 h 531952"/>
                <a:gd name="connsiteX2" fmla="*/ 0 w 1081287"/>
                <a:gd name="connsiteY2" fmla="*/ 52152 h 531952"/>
                <a:gd name="connsiteX3" fmla="*/ 13907 w 1081287"/>
                <a:gd name="connsiteY3" fmla="*/ 10431 h 531952"/>
                <a:gd name="connsiteX4" fmla="*/ 347681 w 1081287"/>
                <a:gd name="connsiteY4" fmla="*/ 0 h 531952"/>
                <a:gd name="connsiteX5" fmla="*/ 1081287 w 1081287"/>
                <a:gd name="connsiteY5" fmla="*/ 472846 h 531952"/>
                <a:gd name="connsiteX6" fmla="*/ 455461 w 1081287"/>
                <a:gd name="connsiteY6" fmla="*/ 531952 h 53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287" h="531952">
                  <a:moveTo>
                    <a:pt x="455461" y="531952"/>
                  </a:moveTo>
                  <a:lnTo>
                    <a:pt x="319866" y="469369"/>
                  </a:lnTo>
                  <a:lnTo>
                    <a:pt x="0" y="52152"/>
                  </a:lnTo>
                  <a:lnTo>
                    <a:pt x="13907" y="10431"/>
                  </a:lnTo>
                  <a:lnTo>
                    <a:pt x="347681" y="0"/>
                  </a:lnTo>
                  <a:lnTo>
                    <a:pt x="1081287" y="472846"/>
                  </a:lnTo>
                  <a:lnTo>
                    <a:pt x="455461" y="531952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4A6DA0B-B589-4042-9E41-B878526D97BB}"/>
                </a:ext>
              </a:extLst>
            </p:cNvPr>
            <p:cNvCxnSpPr>
              <a:cxnSpLocks/>
              <a:endCxn id="63" idx="1"/>
            </p:cNvCxnSpPr>
            <p:nvPr/>
          </p:nvCxnSpPr>
          <p:spPr>
            <a:xfrm flipH="1">
              <a:off x="7349968" y="4111721"/>
              <a:ext cx="652225" cy="6392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0DC3A18-00CD-408C-8B3B-F1CDEC356CE3}"/>
                </a:ext>
              </a:extLst>
            </p:cNvPr>
            <p:cNvSpPr/>
            <p:nvPr/>
          </p:nvSpPr>
          <p:spPr>
            <a:xfrm>
              <a:off x="7061393" y="3781999"/>
              <a:ext cx="265707" cy="230235"/>
            </a:xfrm>
            <a:custGeom>
              <a:avLst/>
              <a:gdLst>
                <a:gd name="connsiteX0" fmla="*/ 0 w 295529"/>
                <a:gd name="connsiteY0" fmla="*/ 6954 h 225993"/>
                <a:gd name="connsiteX1" fmla="*/ 114735 w 295529"/>
                <a:gd name="connsiteY1" fmla="*/ 0 h 225993"/>
                <a:gd name="connsiteX2" fmla="*/ 295529 w 295529"/>
                <a:gd name="connsiteY2" fmla="*/ 225993 h 225993"/>
                <a:gd name="connsiteX3" fmla="*/ 159933 w 295529"/>
                <a:gd name="connsiteY3" fmla="*/ 219039 h 225993"/>
                <a:gd name="connsiteX4" fmla="*/ 0 w 295529"/>
                <a:gd name="connsiteY4" fmla="*/ 6954 h 225993"/>
                <a:gd name="connsiteX0" fmla="*/ 0 w 292617"/>
                <a:gd name="connsiteY0" fmla="*/ 6954 h 219039"/>
                <a:gd name="connsiteX1" fmla="*/ 114735 w 292617"/>
                <a:gd name="connsiteY1" fmla="*/ 0 h 219039"/>
                <a:gd name="connsiteX2" fmla="*/ 292617 w 292617"/>
                <a:gd name="connsiteY2" fmla="*/ 208521 h 219039"/>
                <a:gd name="connsiteX3" fmla="*/ 159933 w 292617"/>
                <a:gd name="connsiteY3" fmla="*/ 219039 h 219039"/>
                <a:gd name="connsiteX4" fmla="*/ 0 w 292617"/>
                <a:gd name="connsiteY4" fmla="*/ 6954 h 219039"/>
                <a:gd name="connsiteX0" fmla="*/ 0 w 292617"/>
                <a:gd name="connsiteY0" fmla="*/ 0 h 212085"/>
                <a:gd name="connsiteX1" fmla="*/ 129022 w 292617"/>
                <a:gd name="connsiteY1" fmla="*/ 190 h 212085"/>
                <a:gd name="connsiteX2" fmla="*/ 292617 w 292617"/>
                <a:gd name="connsiteY2" fmla="*/ 201567 h 212085"/>
                <a:gd name="connsiteX3" fmla="*/ 159933 w 292617"/>
                <a:gd name="connsiteY3" fmla="*/ 212085 h 212085"/>
                <a:gd name="connsiteX4" fmla="*/ 0 w 292617"/>
                <a:gd name="connsiteY4" fmla="*/ 0 h 212085"/>
                <a:gd name="connsiteX0" fmla="*/ 0 w 273567"/>
                <a:gd name="connsiteY0" fmla="*/ 0 h 212085"/>
                <a:gd name="connsiteX1" fmla="*/ 129022 w 273567"/>
                <a:gd name="connsiteY1" fmla="*/ 190 h 212085"/>
                <a:gd name="connsiteX2" fmla="*/ 273567 w 273567"/>
                <a:gd name="connsiteY2" fmla="*/ 171087 h 212085"/>
                <a:gd name="connsiteX3" fmla="*/ 159933 w 273567"/>
                <a:gd name="connsiteY3" fmla="*/ 212085 h 212085"/>
                <a:gd name="connsiteX4" fmla="*/ 0 w 273567"/>
                <a:gd name="connsiteY4" fmla="*/ 0 h 212085"/>
                <a:gd name="connsiteX0" fmla="*/ 0 w 273567"/>
                <a:gd name="connsiteY0" fmla="*/ 18150 h 230235"/>
                <a:gd name="connsiteX1" fmla="*/ 115922 w 273567"/>
                <a:gd name="connsiteY1" fmla="*/ 0 h 230235"/>
                <a:gd name="connsiteX2" fmla="*/ 273567 w 273567"/>
                <a:gd name="connsiteY2" fmla="*/ 189237 h 230235"/>
                <a:gd name="connsiteX3" fmla="*/ 159933 w 273567"/>
                <a:gd name="connsiteY3" fmla="*/ 230235 h 230235"/>
                <a:gd name="connsiteX4" fmla="*/ 0 w 273567"/>
                <a:gd name="connsiteY4" fmla="*/ 18150 h 230235"/>
                <a:gd name="connsiteX0" fmla="*/ 0 w 268327"/>
                <a:gd name="connsiteY0" fmla="*/ 18150 h 230235"/>
                <a:gd name="connsiteX1" fmla="*/ 115922 w 268327"/>
                <a:gd name="connsiteY1" fmla="*/ 0 h 230235"/>
                <a:gd name="connsiteX2" fmla="*/ 268327 w 268327"/>
                <a:gd name="connsiteY2" fmla="*/ 202337 h 230235"/>
                <a:gd name="connsiteX3" fmla="*/ 159933 w 268327"/>
                <a:gd name="connsiteY3" fmla="*/ 230235 h 230235"/>
                <a:gd name="connsiteX4" fmla="*/ 0 w 268327"/>
                <a:gd name="connsiteY4" fmla="*/ 18150 h 230235"/>
                <a:gd name="connsiteX0" fmla="*/ 0 w 265707"/>
                <a:gd name="connsiteY0" fmla="*/ 18150 h 230235"/>
                <a:gd name="connsiteX1" fmla="*/ 115922 w 265707"/>
                <a:gd name="connsiteY1" fmla="*/ 0 h 230235"/>
                <a:gd name="connsiteX2" fmla="*/ 265707 w 265707"/>
                <a:gd name="connsiteY2" fmla="*/ 199717 h 230235"/>
                <a:gd name="connsiteX3" fmla="*/ 159933 w 265707"/>
                <a:gd name="connsiteY3" fmla="*/ 230235 h 230235"/>
                <a:gd name="connsiteX4" fmla="*/ 0 w 265707"/>
                <a:gd name="connsiteY4" fmla="*/ 18150 h 23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707" h="230235">
                  <a:moveTo>
                    <a:pt x="0" y="18150"/>
                  </a:moveTo>
                  <a:lnTo>
                    <a:pt x="115922" y="0"/>
                  </a:lnTo>
                  <a:lnTo>
                    <a:pt x="265707" y="199717"/>
                  </a:lnTo>
                  <a:lnTo>
                    <a:pt x="159933" y="230235"/>
                  </a:lnTo>
                  <a:lnTo>
                    <a:pt x="0" y="1815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39B8486D-1784-4415-9C9D-E4434A4A11DE}"/>
                </a:ext>
              </a:extLst>
            </p:cNvPr>
            <p:cNvSpPr/>
            <p:nvPr/>
          </p:nvSpPr>
          <p:spPr>
            <a:xfrm>
              <a:off x="7219099" y="3983178"/>
              <a:ext cx="128455" cy="193066"/>
            </a:xfrm>
            <a:custGeom>
              <a:avLst/>
              <a:gdLst>
                <a:gd name="connsiteX0" fmla="*/ 125220 w 125220"/>
                <a:gd name="connsiteY0" fmla="*/ 0 h 183462"/>
                <a:gd name="connsiteX1" fmla="*/ 0 w 125220"/>
                <a:gd name="connsiteY1" fmla="*/ 11648 h 183462"/>
                <a:gd name="connsiteX2" fmla="*/ 122308 w 125220"/>
                <a:gd name="connsiteY2" fmla="*/ 183462 h 183462"/>
                <a:gd name="connsiteX3" fmla="*/ 125220 w 125220"/>
                <a:gd name="connsiteY3" fmla="*/ 0 h 183462"/>
                <a:gd name="connsiteX0" fmla="*/ 133957 w 133957"/>
                <a:gd name="connsiteY0" fmla="*/ 0 h 183462"/>
                <a:gd name="connsiteX1" fmla="*/ 0 w 133957"/>
                <a:gd name="connsiteY1" fmla="*/ 14560 h 183462"/>
                <a:gd name="connsiteX2" fmla="*/ 131045 w 133957"/>
                <a:gd name="connsiteY2" fmla="*/ 183462 h 183462"/>
                <a:gd name="connsiteX3" fmla="*/ 133957 w 133957"/>
                <a:gd name="connsiteY3" fmla="*/ 0 h 183462"/>
                <a:gd name="connsiteX0" fmla="*/ 122308 w 131107"/>
                <a:gd name="connsiteY0" fmla="*/ 0 h 177638"/>
                <a:gd name="connsiteX1" fmla="*/ 0 w 131107"/>
                <a:gd name="connsiteY1" fmla="*/ 8736 h 177638"/>
                <a:gd name="connsiteX2" fmla="*/ 131045 w 131107"/>
                <a:gd name="connsiteY2" fmla="*/ 177638 h 177638"/>
                <a:gd name="connsiteX3" fmla="*/ 122308 w 131107"/>
                <a:gd name="connsiteY3" fmla="*/ 0 h 177638"/>
                <a:gd name="connsiteX0" fmla="*/ 128132 w 131174"/>
                <a:gd name="connsiteY0" fmla="*/ 0 h 186374"/>
                <a:gd name="connsiteX1" fmla="*/ 0 w 131174"/>
                <a:gd name="connsiteY1" fmla="*/ 17472 h 186374"/>
                <a:gd name="connsiteX2" fmla="*/ 131045 w 131174"/>
                <a:gd name="connsiteY2" fmla="*/ 186374 h 186374"/>
                <a:gd name="connsiteX3" fmla="*/ 128132 w 131174"/>
                <a:gd name="connsiteY3" fmla="*/ 0 h 186374"/>
                <a:gd name="connsiteX0" fmla="*/ 133956 w 133956"/>
                <a:gd name="connsiteY0" fmla="*/ 0 h 174726"/>
                <a:gd name="connsiteX1" fmla="*/ 0 w 133956"/>
                <a:gd name="connsiteY1" fmla="*/ 5824 h 174726"/>
                <a:gd name="connsiteX2" fmla="*/ 131045 w 133956"/>
                <a:gd name="connsiteY2" fmla="*/ 174726 h 174726"/>
                <a:gd name="connsiteX3" fmla="*/ 133956 w 133956"/>
                <a:gd name="connsiteY3" fmla="*/ 0 h 174726"/>
                <a:gd name="connsiteX0" fmla="*/ 107755 w 131072"/>
                <a:gd name="connsiteY0" fmla="*/ 0 h 214027"/>
                <a:gd name="connsiteX1" fmla="*/ 0 w 131072"/>
                <a:gd name="connsiteY1" fmla="*/ 45125 h 214027"/>
                <a:gd name="connsiteX2" fmla="*/ 131045 w 131072"/>
                <a:gd name="connsiteY2" fmla="*/ 214027 h 214027"/>
                <a:gd name="connsiteX3" fmla="*/ 107755 w 131072"/>
                <a:gd name="connsiteY3" fmla="*/ 0 h 214027"/>
                <a:gd name="connsiteX0" fmla="*/ 107755 w 131072"/>
                <a:gd name="connsiteY0" fmla="*/ 0 h 203547"/>
                <a:gd name="connsiteX1" fmla="*/ 0 w 131072"/>
                <a:gd name="connsiteY1" fmla="*/ 34645 h 203547"/>
                <a:gd name="connsiteX2" fmla="*/ 131045 w 131072"/>
                <a:gd name="connsiteY2" fmla="*/ 203547 h 203547"/>
                <a:gd name="connsiteX3" fmla="*/ 107755 w 131072"/>
                <a:gd name="connsiteY3" fmla="*/ 0 h 203547"/>
                <a:gd name="connsiteX0" fmla="*/ 107755 w 128455"/>
                <a:gd name="connsiteY0" fmla="*/ 0 h 200926"/>
                <a:gd name="connsiteX1" fmla="*/ 0 w 128455"/>
                <a:gd name="connsiteY1" fmla="*/ 34645 h 200926"/>
                <a:gd name="connsiteX2" fmla="*/ 128425 w 128455"/>
                <a:gd name="connsiteY2" fmla="*/ 200926 h 200926"/>
                <a:gd name="connsiteX3" fmla="*/ 107755 w 128455"/>
                <a:gd name="connsiteY3" fmla="*/ 0 h 200926"/>
                <a:gd name="connsiteX0" fmla="*/ 107755 w 128455"/>
                <a:gd name="connsiteY0" fmla="*/ 0 h 193066"/>
                <a:gd name="connsiteX1" fmla="*/ 0 w 128455"/>
                <a:gd name="connsiteY1" fmla="*/ 26785 h 193066"/>
                <a:gd name="connsiteX2" fmla="*/ 128425 w 128455"/>
                <a:gd name="connsiteY2" fmla="*/ 193066 h 193066"/>
                <a:gd name="connsiteX3" fmla="*/ 107755 w 128455"/>
                <a:gd name="connsiteY3" fmla="*/ 0 h 19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55" h="193066">
                  <a:moveTo>
                    <a:pt x="107755" y="0"/>
                  </a:moveTo>
                  <a:lnTo>
                    <a:pt x="0" y="26785"/>
                  </a:lnTo>
                  <a:lnTo>
                    <a:pt x="128425" y="193066"/>
                  </a:lnTo>
                  <a:cubicBezTo>
                    <a:pt x="129396" y="131912"/>
                    <a:pt x="106784" y="61154"/>
                    <a:pt x="107755" y="0"/>
                  </a:cubicBez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30E078A-D2C2-44A0-91D2-F94876A55FD4}"/>
                </a:ext>
              </a:extLst>
            </p:cNvPr>
            <p:cNvSpPr/>
            <p:nvPr/>
          </p:nvSpPr>
          <p:spPr>
            <a:xfrm>
              <a:off x="7027070" y="3745706"/>
              <a:ext cx="162402" cy="57150"/>
            </a:xfrm>
            <a:custGeom>
              <a:avLst/>
              <a:gdLst>
                <a:gd name="connsiteX0" fmla="*/ 0 w 142875"/>
                <a:gd name="connsiteY0" fmla="*/ 0 h 57150"/>
                <a:gd name="connsiteX1" fmla="*/ 142875 w 142875"/>
                <a:gd name="connsiteY1" fmla="*/ 47625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52400"/>
                <a:gd name="connsiteY0" fmla="*/ 0 h 57150"/>
                <a:gd name="connsiteX1" fmla="*/ 152400 w 152400"/>
                <a:gd name="connsiteY1" fmla="*/ 52387 h 57150"/>
                <a:gd name="connsiteX2" fmla="*/ 28575 w 152400"/>
                <a:gd name="connsiteY2" fmla="*/ 57150 h 57150"/>
                <a:gd name="connsiteX3" fmla="*/ 0 w 152400"/>
                <a:gd name="connsiteY3" fmla="*/ 0 h 57150"/>
                <a:gd name="connsiteX0" fmla="*/ 0 w 142875"/>
                <a:gd name="connsiteY0" fmla="*/ 0 h 57150"/>
                <a:gd name="connsiteX1" fmla="*/ 142875 w 142875"/>
                <a:gd name="connsiteY1" fmla="*/ 57149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47637"/>
                <a:gd name="connsiteY0" fmla="*/ 0 h 57150"/>
                <a:gd name="connsiteX1" fmla="*/ 147637 w 147637"/>
                <a:gd name="connsiteY1" fmla="*/ 50005 h 57150"/>
                <a:gd name="connsiteX2" fmla="*/ 28575 w 147637"/>
                <a:gd name="connsiteY2" fmla="*/ 57150 h 57150"/>
                <a:gd name="connsiteX3" fmla="*/ 0 w 147637"/>
                <a:gd name="connsiteY3" fmla="*/ 0 h 57150"/>
                <a:gd name="connsiteX0" fmla="*/ 0 w 150019"/>
                <a:gd name="connsiteY0" fmla="*/ 0 h 57150"/>
                <a:gd name="connsiteX1" fmla="*/ 150019 w 150019"/>
                <a:gd name="connsiteY1" fmla="*/ 54767 h 57150"/>
                <a:gd name="connsiteX2" fmla="*/ 28575 w 150019"/>
                <a:gd name="connsiteY2" fmla="*/ 57150 h 57150"/>
                <a:gd name="connsiteX3" fmla="*/ 0 w 150019"/>
                <a:gd name="connsiteY3" fmla="*/ 0 h 57150"/>
                <a:gd name="connsiteX0" fmla="*/ 0 w 155259"/>
                <a:gd name="connsiteY0" fmla="*/ 0 h 57150"/>
                <a:gd name="connsiteX1" fmla="*/ 155259 w 155259"/>
                <a:gd name="connsiteY1" fmla="*/ 39047 h 57150"/>
                <a:gd name="connsiteX2" fmla="*/ 28575 w 155259"/>
                <a:gd name="connsiteY2" fmla="*/ 57150 h 57150"/>
                <a:gd name="connsiteX3" fmla="*/ 0 w 155259"/>
                <a:gd name="connsiteY3" fmla="*/ 0 h 57150"/>
                <a:gd name="connsiteX0" fmla="*/ 0 w 157640"/>
                <a:gd name="connsiteY0" fmla="*/ 0 h 57150"/>
                <a:gd name="connsiteX1" fmla="*/ 157640 w 157640"/>
                <a:gd name="connsiteY1" fmla="*/ 46191 h 57150"/>
                <a:gd name="connsiteX2" fmla="*/ 28575 w 157640"/>
                <a:gd name="connsiteY2" fmla="*/ 57150 h 57150"/>
                <a:gd name="connsiteX3" fmla="*/ 0 w 157640"/>
                <a:gd name="connsiteY3" fmla="*/ 0 h 57150"/>
                <a:gd name="connsiteX0" fmla="*/ 0 w 162402"/>
                <a:gd name="connsiteY0" fmla="*/ 0 h 57150"/>
                <a:gd name="connsiteX1" fmla="*/ 162402 w 162402"/>
                <a:gd name="connsiteY1" fmla="*/ 46191 h 57150"/>
                <a:gd name="connsiteX2" fmla="*/ 33337 w 162402"/>
                <a:gd name="connsiteY2" fmla="*/ 57150 h 57150"/>
                <a:gd name="connsiteX3" fmla="*/ 0 w 162402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02" h="57150">
                  <a:moveTo>
                    <a:pt x="0" y="0"/>
                  </a:moveTo>
                  <a:lnTo>
                    <a:pt x="162402" y="46191"/>
                  </a:lnTo>
                  <a:lnTo>
                    <a:pt x="33337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0293DB6-B43F-4F69-B629-940982C07280}"/>
                </a:ext>
              </a:extLst>
            </p:cNvPr>
            <p:cNvSpPr/>
            <p:nvPr/>
          </p:nvSpPr>
          <p:spPr>
            <a:xfrm>
              <a:off x="7186659" y="3786494"/>
              <a:ext cx="311998" cy="193355"/>
            </a:xfrm>
            <a:custGeom>
              <a:avLst/>
              <a:gdLst>
                <a:gd name="connsiteX0" fmla="*/ 0 w 300038"/>
                <a:gd name="connsiteY0" fmla="*/ 14287 h 209550"/>
                <a:gd name="connsiteX1" fmla="*/ 135731 w 300038"/>
                <a:gd name="connsiteY1" fmla="*/ 0 h 209550"/>
                <a:gd name="connsiteX2" fmla="*/ 300038 w 300038"/>
                <a:gd name="connsiteY2" fmla="*/ 195262 h 209550"/>
                <a:gd name="connsiteX3" fmla="*/ 161925 w 300038"/>
                <a:gd name="connsiteY3" fmla="*/ 209550 h 209550"/>
                <a:gd name="connsiteX4" fmla="*/ 0 w 300038"/>
                <a:gd name="connsiteY4" fmla="*/ 14287 h 209550"/>
                <a:gd name="connsiteX0" fmla="*/ 0 w 300038"/>
                <a:gd name="connsiteY0" fmla="*/ 14287 h 219075"/>
                <a:gd name="connsiteX1" fmla="*/ 135731 w 300038"/>
                <a:gd name="connsiteY1" fmla="*/ 0 h 219075"/>
                <a:gd name="connsiteX2" fmla="*/ 300038 w 300038"/>
                <a:gd name="connsiteY2" fmla="*/ 195262 h 219075"/>
                <a:gd name="connsiteX3" fmla="*/ 161925 w 300038"/>
                <a:gd name="connsiteY3" fmla="*/ 219075 h 219075"/>
                <a:gd name="connsiteX4" fmla="*/ 0 w 300038"/>
                <a:gd name="connsiteY4" fmla="*/ 14287 h 219075"/>
                <a:gd name="connsiteX0" fmla="*/ 0 w 307182"/>
                <a:gd name="connsiteY0" fmla="*/ 14287 h 219075"/>
                <a:gd name="connsiteX1" fmla="*/ 135731 w 307182"/>
                <a:gd name="connsiteY1" fmla="*/ 0 h 219075"/>
                <a:gd name="connsiteX2" fmla="*/ 307182 w 307182"/>
                <a:gd name="connsiteY2" fmla="*/ 202406 h 219075"/>
                <a:gd name="connsiteX3" fmla="*/ 161925 w 307182"/>
                <a:gd name="connsiteY3" fmla="*/ 219075 h 219075"/>
                <a:gd name="connsiteX4" fmla="*/ 0 w 307182"/>
                <a:gd name="connsiteY4" fmla="*/ 14287 h 219075"/>
                <a:gd name="connsiteX0" fmla="*/ 0 w 314802"/>
                <a:gd name="connsiteY0" fmla="*/ 14287 h 221456"/>
                <a:gd name="connsiteX1" fmla="*/ 135731 w 314802"/>
                <a:gd name="connsiteY1" fmla="*/ 0 h 221456"/>
                <a:gd name="connsiteX2" fmla="*/ 314802 w 314802"/>
                <a:gd name="connsiteY2" fmla="*/ 221456 h 221456"/>
                <a:gd name="connsiteX3" fmla="*/ 161925 w 314802"/>
                <a:gd name="connsiteY3" fmla="*/ 219075 h 221456"/>
                <a:gd name="connsiteX4" fmla="*/ 0 w 314802"/>
                <a:gd name="connsiteY4" fmla="*/ 14287 h 221456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61925 w 314802"/>
                <a:gd name="connsiteY3" fmla="*/ 204788 h 207169"/>
                <a:gd name="connsiteX4" fmla="*/ 0 w 314802"/>
                <a:gd name="connsiteY4" fmla="*/ 0 h 207169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48824 w 314802"/>
                <a:gd name="connsiteY3" fmla="*/ 194308 h 207169"/>
                <a:gd name="connsiteX4" fmla="*/ 0 w 314802"/>
                <a:gd name="connsiteY4" fmla="*/ 0 h 207169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8358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7797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1998"/>
                <a:gd name="connsiteY0" fmla="*/ 4657 h 193355"/>
                <a:gd name="connsiteX1" fmla="*/ 144357 w 311998"/>
                <a:gd name="connsiteY1" fmla="*/ 0 h 193355"/>
                <a:gd name="connsiteX2" fmla="*/ 311998 w 311998"/>
                <a:gd name="connsiteY2" fmla="*/ 177026 h 193355"/>
                <a:gd name="connsiteX3" fmla="*/ 146020 w 311998"/>
                <a:gd name="connsiteY3" fmla="*/ 193355 h 193355"/>
                <a:gd name="connsiteX4" fmla="*/ 0 w 311998"/>
                <a:gd name="connsiteY4" fmla="*/ 4657 h 19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98" h="193355">
                  <a:moveTo>
                    <a:pt x="0" y="4657"/>
                  </a:moveTo>
                  <a:lnTo>
                    <a:pt x="144357" y="0"/>
                  </a:lnTo>
                  <a:lnTo>
                    <a:pt x="311998" y="177026"/>
                  </a:lnTo>
                  <a:lnTo>
                    <a:pt x="146020" y="193355"/>
                  </a:lnTo>
                  <a:lnTo>
                    <a:pt x="0" y="4657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C045C0D-6BEE-4A85-ACB0-B758C38456FB}"/>
                </a:ext>
              </a:extLst>
            </p:cNvPr>
            <p:cNvCxnSpPr>
              <a:cxnSpLocks/>
              <a:endCxn id="67" idx="0"/>
            </p:cNvCxnSpPr>
            <p:nvPr/>
          </p:nvCxnSpPr>
          <p:spPr>
            <a:xfrm flipH="1">
              <a:off x="7027070" y="3728356"/>
              <a:ext cx="405208" cy="173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6AF1CC8-4B6C-4C94-AB3E-6AB58AB0BEF5}"/>
                </a:ext>
              </a:extLst>
            </p:cNvPr>
            <p:cNvCxnSpPr>
              <a:cxnSpLocks/>
              <a:stCxn id="68" idx="3"/>
            </p:cNvCxnSpPr>
            <p:nvPr/>
          </p:nvCxnSpPr>
          <p:spPr>
            <a:xfrm flipV="1">
              <a:off x="7332679" y="3944595"/>
              <a:ext cx="410691" cy="352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04D8F26-C2FA-4CCB-95FA-6A3B075716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855" y="3777132"/>
              <a:ext cx="304856" cy="1528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04DAE65-007C-4DBD-A715-B96808E8A283}"/>
                </a:ext>
              </a:extLst>
            </p:cNvPr>
            <p:cNvSpPr/>
            <p:nvPr/>
          </p:nvSpPr>
          <p:spPr>
            <a:xfrm>
              <a:off x="5973771" y="3784890"/>
              <a:ext cx="338749" cy="244226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28175"/>
                <a:gd name="connsiteY0" fmla="*/ 2805 h 509846"/>
                <a:gd name="connsiteX1" fmla="*/ 0 w 328175"/>
                <a:gd name="connsiteY1" fmla="*/ 269271 h 509846"/>
                <a:gd name="connsiteX2" fmla="*/ 132910 w 328175"/>
                <a:gd name="connsiteY2" fmla="*/ 509846 h 509846"/>
                <a:gd name="connsiteX3" fmla="*/ 328175 w 328175"/>
                <a:gd name="connsiteY3" fmla="*/ 0 h 509846"/>
                <a:gd name="connsiteX4" fmla="*/ 145855 w 328175"/>
                <a:gd name="connsiteY4" fmla="*/ 2805 h 509846"/>
                <a:gd name="connsiteX0" fmla="*/ 309978 w 492298"/>
                <a:gd name="connsiteY0" fmla="*/ 2805 h 509846"/>
                <a:gd name="connsiteX1" fmla="*/ 0 w 492298"/>
                <a:gd name="connsiteY1" fmla="*/ 503732 h 509846"/>
                <a:gd name="connsiteX2" fmla="*/ 297033 w 492298"/>
                <a:gd name="connsiteY2" fmla="*/ 509846 h 509846"/>
                <a:gd name="connsiteX3" fmla="*/ 492298 w 492298"/>
                <a:gd name="connsiteY3" fmla="*/ 0 h 509846"/>
                <a:gd name="connsiteX4" fmla="*/ 309978 w 492298"/>
                <a:gd name="connsiteY4" fmla="*/ 2805 h 50984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09846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25477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401000 w 504021"/>
                <a:gd name="connsiteY2" fmla="*/ 244226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156429 w 338749"/>
                <a:gd name="connsiteY0" fmla="*/ 2805 h 244226"/>
                <a:gd name="connsiteX1" fmla="*/ 0 w 338749"/>
                <a:gd name="connsiteY1" fmla="*/ 242335 h 244226"/>
                <a:gd name="connsiteX2" fmla="*/ 235728 w 338749"/>
                <a:gd name="connsiteY2" fmla="*/ 244226 h 244226"/>
                <a:gd name="connsiteX3" fmla="*/ 338749 w 338749"/>
                <a:gd name="connsiteY3" fmla="*/ 0 h 244226"/>
                <a:gd name="connsiteX4" fmla="*/ 156429 w 338749"/>
                <a:gd name="connsiteY4" fmla="*/ 2805 h 244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749" h="244226">
                  <a:moveTo>
                    <a:pt x="156429" y="2805"/>
                  </a:moveTo>
                  <a:lnTo>
                    <a:pt x="0" y="242335"/>
                  </a:lnTo>
                  <a:lnTo>
                    <a:pt x="235728" y="244226"/>
                  </a:lnTo>
                  <a:lnTo>
                    <a:pt x="338749" y="0"/>
                  </a:lnTo>
                  <a:lnTo>
                    <a:pt x="156429" y="2805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628705A-8F4F-4077-AC48-DE75466EA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5733" y="3804883"/>
              <a:ext cx="172010" cy="222106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6BA32DA-73C4-4F89-9DE5-E2DD4F10AD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507" y="3801447"/>
              <a:ext cx="130094" cy="2297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11150B6-EB4A-4559-825F-93B7BB58A2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1268" y="3808583"/>
              <a:ext cx="36295" cy="219671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5B589FC-D958-4F29-B598-9873F4D49A52}"/>
                </a:ext>
              </a:extLst>
            </p:cNvPr>
            <p:cNvCxnSpPr>
              <a:cxnSpLocks/>
            </p:cNvCxnSpPr>
            <p:nvPr/>
          </p:nvCxnSpPr>
          <p:spPr>
            <a:xfrm>
              <a:off x="6610770" y="3811287"/>
              <a:ext cx="14726" cy="224769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96D095C-8835-4BD3-B256-5DF71D567858}"/>
                </a:ext>
              </a:extLst>
            </p:cNvPr>
            <p:cNvCxnSpPr>
              <a:cxnSpLocks/>
            </p:cNvCxnSpPr>
            <p:nvPr/>
          </p:nvCxnSpPr>
          <p:spPr>
            <a:xfrm>
              <a:off x="6940518" y="3800172"/>
              <a:ext cx="101418" cy="2282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7A5F64D-5436-4313-AE7A-0089EBB5BB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8421" y="3797374"/>
              <a:ext cx="86929" cy="233847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E39B2A2-F22B-4A4F-B952-2B0A4D06FB0D}"/>
                </a:ext>
              </a:extLst>
            </p:cNvPr>
            <p:cNvSpPr/>
            <p:nvPr/>
          </p:nvSpPr>
          <p:spPr>
            <a:xfrm>
              <a:off x="7069931" y="3795713"/>
              <a:ext cx="216694" cy="214312"/>
            </a:xfrm>
            <a:custGeom>
              <a:avLst/>
              <a:gdLst>
                <a:gd name="connsiteX0" fmla="*/ 0 w 216694"/>
                <a:gd name="connsiteY0" fmla="*/ 9525 h 214312"/>
                <a:gd name="connsiteX1" fmla="*/ 154782 w 216694"/>
                <a:gd name="connsiteY1" fmla="*/ 214312 h 214312"/>
                <a:gd name="connsiteX2" fmla="*/ 216694 w 216694"/>
                <a:gd name="connsiteY2" fmla="*/ 192881 h 214312"/>
                <a:gd name="connsiteX3" fmla="*/ 59532 w 216694"/>
                <a:gd name="connsiteY3" fmla="*/ 0 h 214312"/>
                <a:gd name="connsiteX4" fmla="*/ 0 w 216694"/>
                <a:gd name="connsiteY4" fmla="*/ 9525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94" h="214312">
                  <a:moveTo>
                    <a:pt x="0" y="9525"/>
                  </a:moveTo>
                  <a:lnTo>
                    <a:pt x="154782" y="214312"/>
                  </a:lnTo>
                  <a:lnTo>
                    <a:pt x="216694" y="192881"/>
                  </a:lnTo>
                  <a:lnTo>
                    <a:pt x="59532" y="0"/>
                  </a:lnTo>
                  <a:lnTo>
                    <a:pt x="0" y="9525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99EE44-DB95-40B3-AEB9-F916306424CA}"/>
                </a:ext>
              </a:extLst>
            </p:cNvPr>
            <p:cNvSpPr/>
            <p:nvPr/>
          </p:nvSpPr>
          <p:spPr>
            <a:xfrm>
              <a:off x="0" y="3375078"/>
              <a:ext cx="6138373" cy="2146492"/>
            </a:xfrm>
            <a:custGeom>
              <a:avLst/>
              <a:gdLst>
                <a:gd name="connsiteX0" fmla="*/ 0 w 6129495"/>
                <a:gd name="connsiteY0" fmla="*/ 2155371 h 2155371"/>
                <a:gd name="connsiteX1" fmla="*/ 0 w 6129495"/>
                <a:gd name="connsiteY1" fmla="*/ 2069960 h 2155371"/>
                <a:gd name="connsiteX2" fmla="*/ 6129495 w 6129495"/>
                <a:gd name="connsiteY2" fmla="*/ 0 h 2155371"/>
                <a:gd name="connsiteX3" fmla="*/ 0 w 6129495"/>
                <a:gd name="connsiteY3" fmla="*/ 2155371 h 2155371"/>
                <a:gd name="connsiteX0" fmla="*/ 0 w 6147251"/>
                <a:gd name="connsiteY0" fmla="*/ 2149452 h 2149452"/>
                <a:gd name="connsiteX1" fmla="*/ 0 w 6147251"/>
                <a:gd name="connsiteY1" fmla="*/ 2064041 h 2149452"/>
                <a:gd name="connsiteX2" fmla="*/ 6147251 w 6147251"/>
                <a:gd name="connsiteY2" fmla="*/ 0 h 2149452"/>
                <a:gd name="connsiteX3" fmla="*/ 0 w 6147251"/>
                <a:gd name="connsiteY3" fmla="*/ 2149452 h 2149452"/>
                <a:gd name="connsiteX0" fmla="*/ 0 w 6135414"/>
                <a:gd name="connsiteY0" fmla="*/ 2152411 h 2152411"/>
                <a:gd name="connsiteX1" fmla="*/ 0 w 6135414"/>
                <a:gd name="connsiteY1" fmla="*/ 2067000 h 2152411"/>
                <a:gd name="connsiteX2" fmla="*/ 6135414 w 6135414"/>
                <a:gd name="connsiteY2" fmla="*/ 0 h 2152411"/>
                <a:gd name="connsiteX3" fmla="*/ 0 w 6135414"/>
                <a:gd name="connsiteY3" fmla="*/ 2152411 h 2152411"/>
                <a:gd name="connsiteX0" fmla="*/ 0 w 6138373"/>
                <a:gd name="connsiteY0" fmla="*/ 2146492 h 2146492"/>
                <a:gd name="connsiteX1" fmla="*/ 0 w 6138373"/>
                <a:gd name="connsiteY1" fmla="*/ 2061081 h 2146492"/>
                <a:gd name="connsiteX2" fmla="*/ 6138373 w 6138373"/>
                <a:gd name="connsiteY2" fmla="*/ 0 h 2146492"/>
                <a:gd name="connsiteX3" fmla="*/ 0 w 6138373"/>
                <a:gd name="connsiteY3" fmla="*/ 2146492 h 214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8373" h="2146492">
                  <a:moveTo>
                    <a:pt x="0" y="2146492"/>
                  </a:moveTo>
                  <a:lnTo>
                    <a:pt x="0" y="2061081"/>
                  </a:lnTo>
                  <a:lnTo>
                    <a:pt x="6138373" y="0"/>
                  </a:lnTo>
                  <a:lnTo>
                    <a:pt x="0" y="21464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5196A09-F573-4E30-8A37-460E5D2B57BB}"/>
                </a:ext>
              </a:extLst>
            </p:cNvPr>
            <p:cNvSpPr/>
            <p:nvPr/>
          </p:nvSpPr>
          <p:spPr>
            <a:xfrm>
              <a:off x="-10047" y="3388003"/>
              <a:ext cx="6125282" cy="2007963"/>
            </a:xfrm>
            <a:custGeom>
              <a:avLst/>
              <a:gdLst>
                <a:gd name="connsiteX0" fmla="*/ 5024 w 6099349"/>
                <a:gd name="connsiteY0" fmla="*/ 1647929 h 2014694"/>
                <a:gd name="connsiteX1" fmla="*/ 0 w 6099349"/>
                <a:gd name="connsiteY1" fmla="*/ 2014694 h 2014694"/>
                <a:gd name="connsiteX2" fmla="*/ 6099349 w 6099349"/>
                <a:gd name="connsiteY2" fmla="*/ 0 h 2014694"/>
                <a:gd name="connsiteX3" fmla="*/ 5024 w 6099349"/>
                <a:gd name="connsiteY3" fmla="*/ 1647929 h 2014694"/>
                <a:gd name="connsiteX0" fmla="*/ 10048 w 6104373"/>
                <a:gd name="connsiteY0" fmla="*/ 1647929 h 2034791"/>
                <a:gd name="connsiteX1" fmla="*/ 0 w 6104373"/>
                <a:gd name="connsiteY1" fmla="*/ 2034791 h 2034791"/>
                <a:gd name="connsiteX2" fmla="*/ 6104373 w 6104373"/>
                <a:gd name="connsiteY2" fmla="*/ 0 h 2034791"/>
                <a:gd name="connsiteX3" fmla="*/ 10048 w 6104373"/>
                <a:gd name="connsiteY3" fmla="*/ 1647929 h 2034791"/>
                <a:gd name="connsiteX0" fmla="*/ 10048 w 6128047"/>
                <a:gd name="connsiteY0" fmla="*/ 1639051 h 2025913"/>
                <a:gd name="connsiteX1" fmla="*/ 0 w 6128047"/>
                <a:gd name="connsiteY1" fmla="*/ 2025913 h 2025913"/>
                <a:gd name="connsiteX2" fmla="*/ 6128047 w 6128047"/>
                <a:gd name="connsiteY2" fmla="*/ 0 h 2025913"/>
                <a:gd name="connsiteX3" fmla="*/ 10048 w 6128047"/>
                <a:gd name="connsiteY3" fmla="*/ 1639051 h 2025913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10048 w 6113251"/>
                <a:gd name="connsiteY3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25282"/>
                <a:gd name="connsiteY0" fmla="*/ 1621101 h 2007963"/>
                <a:gd name="connsiteX1" fmla="*/ 0 w 6125282"/>
                <a:gd name="connsiteY1" fmla="*/ 2007963 h 2007963"/>
                <a:gd name="connsiteX2" fmla="*/ 6125282 w 6125282"/>
                <a:gd name="connsiteY2" fmla="*/ 0 h 2007963"/>
                <a:gd name="connsiteX3" fmla="*/ 5792371 w 6125282"/>
                <a:gd name="connsiteY3" fmla="*/ 50615 h 2007963"/>
                <a:gd name="connsiteX4" fmla="*/ 10048 w 6125282"/>
                <a:gd name="connsiteY4" fmla="*/ 1621101 h 20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282" h="2007963">
                  <a:moveTo>
                    <a:pt x="10048" y="1621101"/>
                  </a:moveTo>
                  <a:cubicBezTo>
                    <a:pt x="8373" y="1743356"/>
                    <a:pt x="1675" y="1885708"/>
                    <a:pt x="0" y="2007963"/>
                  </a:cubicBezTo>
                  <a:lnTo>
                    <a:pt x="6125282" y="0"/>
                  </a:lnTo>
                  <a:cubicBezTo>
                    <a:pt x="6020295" y="25814"/>
                    <a:pt x="5926950" y="21842"/>
                    <a:pt x="5792371" y="50615"/>
                  </a:cubicBezTo>
                  <a:lnTo>
                    <a:pt x="10048" y="1621101"/>
                  </a:lnTo>
                  <a:close/>
                </a:path>
              </a:pathLst>
            </a:custGeom>
            <a:blipFill dpi="0" rotWithShape="1">
              <a:blip r:embed="rId12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126D6EC-A086-4D67-933E-90BD7ED865E1}"/>
                </a:ext>
              </a:extLst>
            </p:cNvPr>
            <p:cNvSpPr/>
            <p:nvPr/>
          </p:nvSpPr>
          <p:spPr>
            <a:xfrm>
              <a:off x="-3350" y="3377182"/>
              <a:ext cx="6123024" cy="2064041"/>
            </a:xfrm>
            <a:custGeom>
              <a:avLst/>
              <a:gdLst>
                <a:gd name="connsiteX0" fmla="*/ 0 w 6099350"/>
                <a:gd name="connsiteY0" fmla="*/ 2069960 h 2069960"/>
                <a:gd name="connsiteX1" fmla="*/ 0 w 6099350"/>
                <a:gd name="connsiteY1" fmla="*/ 2009670 h 2069960"/>
                <a:gd name="connsiteX2" fmla="*/ 6099350 w 6099350"/>
                <a:gd name="connsiteY2" fmla="*/ 0 h 2069960"/>
                <a:gd name="connsiteX3" fmla="*/ 0 w 6099350"/>
                <a:gd name="connsiteY3" fmla="*/ 2069960 h 2069960"/>
                <a:gd name="connsiteX0" fmla="*/ 0 w 6123024"/>
                <a:gd name="connsiteY0" fmla="*/ 2064041 h 2064041"/>
                <a:gd name="connsiteX1" fmla="*/ 0 w 6123024"/>
                <a:gd name="connsiteY1" fmla="*/ 200375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  <a:gd name="connsiteX0" fmla="*/ 0 w 6123024"/>
                <a:gd name="connsiteY0" fmla="*/ 2064041 h 2064041"/>
                <a:gd name="connsiteX1" fmla="*/ 0 w 6123024"/>
                <a:gd name="connsiteY1" fmla="*/ 199456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3024" h="2064041">
                  <a:moveTo>
                    <a:pt x="0" y="2064041"/>
                  </a:moveTo>
                  <a:lnTo>
                    <a:pt x="0" y="1994561"/>
                  </a:lnTo>
                  <a:lnTo>
                    <a:pt x="6123024" y="0"/>
                  </a:lnTo>
                  <a:lnTo>
                    <a:pt x="0" y="2064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3145A4B-05E3-4734-A277-955BCC0F95FF}"/>
                </a:ext>
              </a:extLst>
            </p:cNvPr>
            <p:cNvSpPr/>
            <p:nvPr/>
          </p:nvSpPr>
          <p:spPr>
            <a:xfrm>
              <a:off x="6601059" y="3204756"/>
              <a:ext cx="1046287" cy="2730852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357284"/>
                <a:gd name="connsiteY0" fmla="*/ 0 h 2726496"/>
                <a:gd name="connsiteX1" fmla="*/ 1259194 w 1357284"/>
                <a:gd name="connsiteY1" fmla="*/ 2719056 h 2726496"/>
                <a:gd name="connsiteX2" fmla="*/ 1357284 w 1357284"/>
                <a:gd name="connsiteY2" fmla="*/ 2726496 h 2726496"/>
                <a:gd name="connsiteX3" fmla="*/ 0 w 1357284"/>
                <a:gd name="connsiteY3" fmla="*/ 0 h 2726496"/>
                <a:gd name="connsiteX0" fmla="*/ 0 w 1297014"/>
                <a:gd name="connsiteY0" fmla="*/ 0 h 2726496"/>
                <a:gd name="connsiteX1" fmla="*/ 1198924 w 1297014"/>
                <a:gd name="connsiteY1" fmla="*/ 2719056 h 2726496"/>
                <a:gd name="connsiteX2" fmla="*/ 1297014 w 1297014"/>
                <a:gd name="connsiteY2" fmla="*/ 2726496 h 2726496"/>
                <a:gd name="connsiteX3" fmla="*/ 0 w 1297014"/>
                <a:gd name="connsiteY3" fmla="*/ 0 h 2726496"/>
                <a:gd name="connsiteX0" fmla="*/ 0 w 1229838"/>
                <a:gd name="connsiteY0" fmla="*/ 0 h 2726496"/>
                <a:gd name="connsiteX1" fmla="*/ 1131748 w 1229838"/>
                <a:gd name="connsiteY1" fmla="*/ 2719056 h 2726496"/>
                <a:gd name="connsiteX2" fmla="*/ 1229838 w 1229838"/>
                <a:gd name="connsiteY2" fmla="*/ 2726496 h 2726496"/>
                <a:gd name="connsiteX3" fmla="*/ 0 w 1229838"/>
                <a:gd name="connsiteY3" fmla="*/ 0 h 272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838" h="2726496">
                  <a:moveTo>
                    <a:pt x="0" y="0"/>
                  </a:moveTo>
                  <a:lnTo>
                    <a:pt x="1131748" y="2719056"/>
                  </a:lnTo>
                  <a:lnTo>
                    <a:pt x="1229838" y="2726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AF8483BD-FC83-433B-9A78-BB5398ED78A7}"/>
                </a:ext>
              </a:extLst>
            </p:cNvPr>
            <p:cNvSpPr/>
            <p:nvPr/>
          </p:nvSpPr>
          <p:spPr>
            <a:xfrm>
              <a:off x="1217045" y="3227754"/>
              <a:ext cx="5245620" cy="2684857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450717 w 5450717"/>
                <a:gd name="connsiteY0" fmla="*/ 0 h 2694059"/>
                <a:gd name="connsiteX1" fmla="*/ 0 w 5450717"/>
                <a:gd name="connsiteY1" fmla="*/ 2694059 h 2694059"/>
                <a:gd name="connsiteX2" fmla="*/ 165193 w 5450717"/>
                <a:gd name="connsiteY2" fmla="*/ 2689067 h 2694059"/>
                <a:gd name="connsiteX3" fmla="*/ 5450717 w 5450717"/>
                <a:gd name="connsiteY3" fmla="*/ 0 h 2694059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458745 w 5458745"/>
                <a:gd name="connsiteY3" fmla="*/ 0 h 2697926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388167 w 5458745"/>
                <a:gd name="connsiteY3" fmla="*/ 40301 h 2697926"/>
                <a:gd name="connsiteX4" fmla="*/ 5458745 w 5458745"/>
                <a:gd name="connsiteY4" fmla="*/ 0 h 2697926"/>
                <a:gd name="connsiteX0" fmla="*/ 5386495 w 5388167"/>
                <a:gd name="connsiteY0" fmla="*/ 0 h 2663114"/>
                <a:gd name="connsiteX1" fmla="*/ 0 w 5388167"/>
                <a:gd name="connsiteY1" fmla="*/ 2663114 h 2663114"/>
                <a:gd name="connsiteX2" fmla="*/ 165193 w 5388167"/>
                <a:gd name="connsiteY2" fmla="*/ 2658122 h 2663114"/>
                <a:gd name="connsiteX3" fmla="*/ 5388167 w 5388167"/>
                <a:gd name="connsiteY3" fmla="*/ 5489 h 2663114"/>
                <a:gd name="connsiteX4" fmla="*/ 5386495 w 5388167"/>
                <a:gd name="connsiteY4" fmla="*/ 0 h 2663114"/>
                <a:gd name="connsiteX0" fmla="*/ 5314245 w 5388167"/>
                <a:gd name="connsiteY0" fmla="*/ 37060 h 2657625"/>
                <a:gd name="connsiteX1" fmla="*/ 0 w 5388167"/>
                <a:gd name="connsiteY1" fmla="*/ 2657625 h 2657625"/>
                <a:gd name="connsiteX2" fmla="*/ 165193 w 5388167"/>
                <a:gd name="connsiteY2" fmla="*/ 2652633 h 2657625"/>
                <a:gd name="connsiteX3" fmla="*/ 5388167 w 5388167"/>
                <a:gd name="connsiteY3" fmla="*/ 0 h 2657625"/>
                <a:gd name="connsiteX4" fmla="*/ 5314245 w 5388167"/>
                <a:gd name="connsiteY4" fmla="*/ 37060 h 26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167" h="2657625">
                  <a:moveTo>
                    <a:pt x="5314245" y="37060"/>
                  </a:moveTo>
                  <a:lnTo>
                    <a:pt x="0" y="2657625"/>
                  </a:lnTo>
                  <a:lnTo>
                    <a:pt x="165193" y="2652633"/>
                  </a:lnTo>
                  <a:lnTo>
                    <a:pt x="5388167" y="0"/>
                  </a:lnTo>
                  <a:lnTo>
                    <a:pt x="5314245" y="37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6E345E6-1DC0-4DD8-AA04-77C94764F84A}"/>
                </a:ext>
              </a:extLst>
            </p:cNvPr>
            <p:cNvSpPr/>
            <p:nvPr/>
          </p:nvSpPr>
          <p:spPr>
            <a:xfrm>
              <a:off x="2353192" y="3255810"/>
              <a:ext cx="4070018" cy="2647363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125930 w 5125930"/>
                <a:gd name="connsiteY0" fmla="*/ 0 h 3252361"/>
                <a:gd name="connsiteX1" fmla="*/ 0 w 5125930"/>
                <a:gd name="connsiteY1" fmla="*/ 3252361 h 3252361"/>
                <a:gd name="connsiteX2" fmla="*/ 165193 w 5125930"/>
                <a:gd name="connsiteY2" fmla="*/ 3247369 h 3252361"/>
                <a:gd name="connsiteX3" fmla="*/ 5125930 w 5125930"/>
                <a:gd name="connsiteY3" fmla="*/ 0 h 3252361"/>
                <a:gd name="connsiteX0" fmla="*/ 4678251 w 4678251"/>
                <a:gd name="connsiteY0" fmla="*/ 0 h 2939374"/>
                <a:gd name="connsiteX1" fmla="*/ 0 w 4678251"/>
                <a:gd name="connsiteY1" fmla="*/ 2939374 h 2939374"/>
                <a:gd name="connsiteX2" fmla="*/ 165193 w 4678251"/>
                <a:gd name="connsiteY2" fmla="*/ 2934382 h 2939374"/>
                <a:gd name="connsiteX3" fmla="*/ 4678251 w 4678251"/>
                <a:gd name="connsiteY3" fmla="*/ 0 h 2939374"/>
                <a:gd name="connsiteX0" fmla="*/ 4546581 w 4546581"/>
                <a:gd name="connsiteY0" fmla="*/ 0 h 2897078"/>
                <a:gd name="connsiteX1" fmla="*/ 0 w 4546581"/>
                <a:gd name="connsiteY1" fmla="*/ 2897078 h 2897078"/>
                <a:gd name="connsiteX2" fmla="*/ 165193 w 4546581"/>
                <a:gd name="connsiteY2" fmla="*/ 2892086 h 2897078"/>
                <a:gd name="connsiteX3" fmla="*/ 4546581 w 4546581"/>
                <a:gd name="connsiteY3" fmla="*/ 0 h 2897078"/>
                <a:gd name="connsiteX0" fmla="*/ 4546581 w 4546581"/>
                <a:gd name="connsiteY0" fmla="*/ 0 h 2922456"/>
                <a:gd name="connsiteX1" fmla="*/ 0 w 4546581"/>
                <a:gd name="connsiteY1" fmla="*/ 2922456 h 2922456"/>
                <a:gd name="connsiteX2" fmla="*/ 165193 w 4546581"/>
                <a:gd name="connsiteY2" fmla="*/ 2917464 h 2922456"/>
                <a:gd name="connsiteX3" fmla="*/ 4546581 w 4546581"/>
                <a:gd name="connsiteY3" fmla="*/ 0 h 2922456"/>
                <a:gd name="connsiteX0" fmla="*/ 4595500 w 4595500"/>
                <a:gd name="connsiteY0" fmla="*/ 0 h 2922456"/>
                <a:gd name="connsiteX1" fmla="*/ 0 w 4595500"/>
                <a:gd name="connsiteY1" fmla="*/ 2922456 h 2922456"/>
                <a:gd name="connsiteX2" fmla="*/ 165193 w 4595500"/>
                <a:gd name="connsiteY2" fmla="*/ 2917464 h 2922456"/>
                <a:gd name="connsiteX3" fmla="*/ 4595500 w 4595500"/>
                <a:gd name="connsiteY3" fmla="*/ 0 h 2922456"/>
                <a:gd name="connsiteX0" fmla="*/ 4595500 w 4595500"/>
                <a:gd name="connsiteY0" fmla="*/ 0 h 2922456"/>
                <a:gd name="connsiteX1" fmla="*/ 0 w 4595500"/>
                <a:gd name="connsiteY1" fmla="*/ 2922456 h 2922456"/>
                <a:gd name="connsiteX2" fmla="*/ 602857 w 4595500"/>
                <a:gd name="connsiteY2" fmla="*/ 2619128 h 2922456"/>
                <a:gd name="connsiteX3" fmla="*/ 4595500 w 4595500"/>
                <a:gd name="connsiteY3" fmla="*/ 0 h 2922456"/>
                <a:gd name="connsiteX0" fmla="*/ 4223487 w 4223487"/>
                <a:gd name="connsiteY0" fmla="*/ 0 h 2644694"/>
                <a:gd name="connsiteX1" fmla="*/ 0 w 4223487"/>
                <a:gd name="connsiteY1" fmla="*/ 2644694 h 2644694"/>
                <a:gd name="connsiteX2" fmla="*/ 230844 w 4223487"/>
                <a:gd name="connsiteY2" fmla="*/ 2619128 h 2644694"/>
                <a:gd name="connsiteX3" fmla="*/ 4223487 w 4223487"/>
                <a:gd name="connsiteY3" fmla="*/ 0 h 2644694"/>
                <a:gd name="connsiteX0" fmla="*/ 4180619 w 4180619"/>
                <a:gd name="connsiteY0" fmla="*/ 0 h 2620512"/>
                <a:gd name="connsiteX1" fmla="*/ 0 w 4180619"/>
                <a:gd name="connsiteY1" fmla="*/ 2620512 h 2620512"/>
                <a:gd name="connsiteX2" fmla="*/ 187976 w 4180619"/>
                <a:gd name="connsiteY2" fmla="*/ 2619128 h 2620512"/>
                <a:gd name="connsiteX3" fmla="*/ 4180619 w 4180619"/>
                <a:gd name="connsiteY3" fmla="*/ 0 h 262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80619" h="2620512">
                  <a:moveTo>
                    <a:pt x="4180619" y="0"/>
                  </a:moveTo>
                  <a:lnTo>
                    <a:pt x="0" y="2620512"/>
                  </a:lnTo>
                  <a:lnTo>
                    <a:pt x="187976" y="2619128"/>
                  </a:lnTo>
                  <a:lnTo>
                    <a:pt x="41806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E0AF11E-9709-4C80-A5CD-63524F3B2CF1}"/>
                </a:ext>
              </a:extLst>
            </p:cNvPr>
            <p:cNvSpPr/>
            <p:nvPr/>
          </p:nvSpPr>
          <p:spPr>
            <a:xfrm>
              <a:off x="3891916" y="3716999"/>
              <a:ext cx="1426012" cy="446347"/>
            </a:xfrm>
            <a:custGeom>
              <a:avLst/>
              <a:gdLst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24989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4321 w 1420586"/>
                <a:gd name="connsiteY4" fmla="*/ 424543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50668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6824 w 1423852"/>
                <a:gd name="connsiteY10" fmla="*/ 93601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6012"/>
                <a:gd name="connsiteY0" fmla="*/ 398417 h 457200"/>
                <a:gd name="connsiteX1" fmla="*/ 0 w 1426012"/>
                <a:gd name="connsiteY1" fmla="*/ 457200 h 457200"/>
                <a:gd name="connsiteX2" fmla="*/ 101238 w 1426012"/>
                <a:gd name="connsiteY2" fmla="*/ 434340 h 457200"/>
                <a:gd name="connsiteX3" fmla="*/ 195943 w 1426012"/>
                <a:gd name="connsiteY3" fmla="*/ 424542 h 457200"/>
                <a:gd name="connsiteX4" fmla="*/ 277587 w 1426012"/>
                <a:gd name="connsiteY4" fmla="*/ 424543 h 457200"/>
                <a:gd name="connsiteX5" fmla="*/ 375557 w 1426012"/>
                <a:gd name="connsiteY5" fmla="*/ 419916 h 457200"/>
                <a:gd name="connsiteX6" fmla="*/ 471921 w 1426012"/>
                <a:gd name="connsiteY6" fmla="*/ 423676 h 457200"/>
                <a:gd name="connsiteX7" fmla="*/ 576472 w 1426012"/>
                <a:gd name="connsiteY7" fmla="*/ 438100 h 457200"/>
                <a:gd name="connsiteX8" fmla="*/ 683975 w 1426012"/>
                <a:gd name="connsiteY8" fmla="*/ 427330 h 457200"/>
                <a:gd name="connsiteX9" fmla="*/ 943239 w 1426012"/>
                <a:gd name="connsiteY9" fmla="*/ 302103 h 457200"/>
                <a:gd name="connsiteX10" fmla="*/ 1386824 w 1426012"/>
                <a:gd name="connsiteY10" fmla="*/ 93601 h 457200"/>
                <a:gd name="connsiteX11" fmla="*/ 1426012 w 1426012"/>
                <a:gd name="connsiteY11" fmla="*/ 58783 h 457200"/>
                <a:gd name="connsiteX12" fmla="*/ 1423852 w 1426012"/>
                <a:gd name="connsiteY12" fmla="*/ 0 h 457200"/>
                <a:gd name="connsiteX13" fmla="*/ 1319349 w 1426012"/>
                <a:gd name="connsiteY13" fmla="*/ 88174 h 457200"/>
                <a:gd name="connsiteX14" fmla="*/ 783772 w 1426012"/>
                <a:gd name="connsiteY14" fmla="*/ 352697 h 457200"/>
                <a:gd name="connsiteX15" fmla="*/ 656409 w 1426012"/>
                <a:gd name="connsiteY15" fmla="*/ 382088 h 457200"/>
                <a:gd name="connsiteX16" fmla="*/ 561704 w 1426012"/>
                <a:gd name="connsiteY16" fmla="*/ 385354 h 457200"/>
                <a:gd name="connsiteX17" fmla="*/ 470264 w 1426012"/>
                <a:gd name="connsiteY17" fmla="*/ 375557 h 457200"/>
                <a:gd name="connsiteX18" fmla="*/ 310244 w 1426012"/>
                <a:gd name="connsiteY18" fmla="*/ 362494 h 457200"/>
                <a:gd name="connsiteX19" fmla="*/ 192678 w 1426012"/>
                <a:gd name="connsiteY19" fmla="*/ 372291 h 457200"/>
                <a:gd name="connsiteX20" fmla="*/ 3266 w 1426012"/>
                <a:gd name="connsiteY20" fmla="*/ 398417 h 457200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16477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8178 w 1426012"/>
                <a:gd name="connsiteY7" fmla="*/ 416394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74881 w 1426012"/>
                <a:gd name="connsiteY7" fmla="*/ 425130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6012" h="446347">
                  <a:moveTo>
                    <a:pt x="3266" y="387564"/>
                  </a:moveTo>
                  <a:lnTo>
                    <a:pt x="0" y="446347"/>
                  </a:lnTo>
                  <a:lnTo>
                    <a:pt x="101238" y="423487"/>
                  </a:lnTo>
                  <a:lnTo>
                    <a:pt x="195943" y="413689"/>
                  </a:lnTo>
                  <a:lnTo>
                    <a:pt x="277587" y="413690"/>
                  </a:lnTo>
                  <a:lnTo>
                    <a:pt x="375557" y="409063"/>
                  </a:lnTo>
                  <a:lnTo>
                    <a:pt x="477745" y="415735"/>
                  </a:lnTo>
                  <a:lnTo>
                    <a:pt x="574881" y="425130"/>
                  </a:lnTo>
                  <a:lnTo>
                    <a:pt x="716535" y="402909"/>
                  </a:lnTo>
                  <a:cubicBezTo>
                    <a:pt x="778583" y="369163"/>
                    <a:pt x="831524" y="344610"/>
                    <a:pt x="943239" y="291250"/>
                  </a:cubicBezTo>
                  <a:lnTo>
                    <a:pt x="1386824" y="82748"/>
                  </a:lnTo>
                  <a:lnTo>
                    <a:pt x="1426012" y="47930"/>
                  </a:lnTo>
                  <a:lnTo>
                    <a:pt x="1423852" y="0"/>
                  </a:lnTo>
                  <a:lnTo>
                    <a:pt x="1319349" y="77321"/>
                  </a:lnTo>
                  <a:lnTo>
                    <a:pt x="772919" y="336417"/>
                  </a:lnTo>
                  <a:lnTo>
                    <a:pt x="656409" y="371235"/>
                  </a:lnTo>
                  <a:lnTo>
                    <a:pt x="561704" y="374501"/>
                  </a:lnTo>
                  <a:lnTo>
                    <a:pt x="470264" y="364704"/>
                  </a:lnTo>
                  <a:lnTo>
                    <a:pt x="310244" y="351641"/>
                  </a:lnTo>
                  <a:lnTo>
                    <a:pt x="192678" y="361438"/>
                  </a:lnTo>
                  <a:lnTo>
                    <a:pt x="3266" y="3875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3A02DA5-C288-4A0F-8A81-50AE8402C82C}"/>
                </a:ext>
              </a:extLst>
            </p:cNvPr>
            <p:cNvSpPr/>
            <p:nvPr/>
          </p:nvSpPr>
          <p:spPr>
            <a:xfrm rot="222951">
              <a:off x="3922411" y="3616808"/>
              <a:ext cx="1384507" cy="536584"/>
            </a:xfrm>
            <a:custGeom>
              <a:avLst/>
              <a:gdLst>
                <a:gd name="connsiteX0" fmla="*/ 77350 w 2272386"/>
                <a:gd name="connsiteY0" fmla="*/ 934706 h 970903"/>
                <a:gd name="connsiteX1" fmla="*/ 477400 w 2272386"/>
                <a:gd name="connsiteY1" fmla="*/ 799624 h 970903"/>
                <a:gd name="connsiteX2" fmla="*/ 924210 w 2272386"/>
                <a:gd name="connsiteY2" fmla="*/ 789233 h 970903"/>
                <a:gd name="connsiteX3" fmla="*/ 1215155 w 2272386"/>
                <a:gd name="connsiteY3" fmla="*/ 752865 h 970903"/>
                <a:gd name="connsiteX4" fmla="*/ 1625596 w 2272386"/>
                <a:gd name="connsiteY4" fmla="*/ 513874 h 970903"/>
                <a:gd name="connsiteX5" fmla="*/ 2129555 w 2272386"/>
                <a:gd name="connsiteY5" fmla="*/ 186560 h 970903"/>
                <a:gd name="connsiteX6" fmla="*/ 2113969 w 2272386"/>
                <a:gd name="connsiteY6" fmla="*/ 113824 h 970903"/>
                <a:gd name="connsiteX7" fmla="*/ 2124360 w 2272386"/>
                <a:gd name="connsiteY7" fmla="*/ 51479 h 970903"/>
                <a:gd name="connsiteX8" fmla="*/ 77350 w 2272386"/>
                <a:gd name="connsiteY8" fmla="*/ 934706 h 970903"/>
                <a:gd name="connsiteX0" fmla="*/ 104637 w 2051281"/>
                <a:gd name="connsiteY0" fmla="*/ 816468 h 867211"/>
                <a:gd name="connsiteX1" fmla="*/ 273419 w 2051281"/>
                <a:gd name="connsiteY1" fmla="*/ 791684 h 867211"/>
                <a:gd name="connsiteX2" fmla="*/ 720229 w 2051281"/>
                <a:gd name="connsiteY2" fmla="*/ 781293 h 867211"/>
                <a:gd name="connsiteX3" fmla="*/ 1011174 w 2051281"/>
                <a:gd name="connsiteY3" fmla="*/ 744925 h 867211"/>
                <a:gd name="connsiteX4" fmla="*/ 1421615 w 2051281"/>
                <a:gd name="connsiteY4" fmla="*/ 505934 h 867211"/>
                <a:gd name="connsiteX5" fmla="*/ 1925574 w 2051281"/>
                <a:gd name="connsiteY5" fmla="*/ 178620 h 867211"/>
                <a:gd name="connsiteX6" fmla="*/ 1909988 w 2051281"/>
                <a:gd name="connsiteY6" fmla="*/ 105884 h 867211"/>
                <a:gd name="connsiteX7" fmla="*/ 1920379 w 2051281"/>
                <a:gd name="connsiteY7" fmla="*/ 43539 h 867211"/>
                <a:gd name="connsiteX8" fmla="*/ 104637 w 2051281"/>
                <a:gd name="connsiteY8" fmla="*/ 816468 h 867211"/>
                <a:gd name="connsiteX0" fmla="*/ 3366 w 1950010"/>
                <a:gd name="connsiteY0" fmla="*/ 816468 h 818822"/>
                <a:gd name="connsiteX1" fmla="*/ 172148 w 1950010"/>
                <a:gd name="connsiteY1" fmla="*/ 791684 h 818822"/>
                <a:gd name="connsiteX2" fmla="*/ 618958 w 1950010"/>
                <a:gd name="connsiteY2" fmla="*/ 781293 h 818822"/>
                <a:gd name="connsiteX3" fmla="*/ 909903 w 1950010"/>
                <a:gd name="connsiteY3" fmla="*/ 744925 h 818822"/>
                <a:gd name="connsiteX4" fmla="*/ 1320344 w 1950010"/>
                <a:gd name="connsiteY4" fmla="*/ 505934 h 818822"/>
                <a:gd name="connsiteX5" fmla="*/ 1824303 w 1950010"/>
                <a:gd name="connsiteY5" fmla="*/ 178620 h 818822"/>
                <a:gd name="connsiteX6" fmla="*/ 1808717 w 1950010"/>
                <a:gd name="connsiteY6" fmla="*/ 105884 h 818822"/>
                <a:gd name="connsiteX7" fmla="*/ 1819108 w 1950010"/>
                <a:gd name="connsiteY7" fmla="*/ 43539 h 818822"/>
                <a:gd name="connsiteX8" fmla="*/ 3366 w 1950010"/>
                <a:gd name="connsiteY8" fmla="*/ 816468 h 818822"/>
                <a:gd name="connsiteX0" fmla="*/ 82698 w 2029342"/>
                <a:gd name="connsiteY0" fmla="*/ 816468 h 865191"/>
                <a:gd name="connsiteX1" fmla="*/ 347546 w 2029342"/>
                <a:gd name="connsiteY1" fmla="*/ 784569 h 865191"/>
                <a:gd name="connsiteX2" fmla="*/ 698290 w 2029342"/>
                <a:gd name="connsiteY2" fmla="*/ 781293 h 865191"/>
                <a:gd name="connsiteX3" fmla="*/ 989235 w 2029342"/>
                <a:gd name="connsiteY3" fmla="*/ 744925 h 865191"/>
                <a:gd name="connsiteX4" fmla="*/ 1399676 w 2029342"/>
                <a:gd name="connsiteY4" fmla="*/ 505934 h 865191"/>
                <a:gd name="connsiteX5" fmla="*/ 1903635 w 2029342"/>
                <a:gd name="connsiteY5" fmla="*/ 178620 h 865191"/>
                <a:gd name="connsiteX6" fmla="*/ 1888049 w 2029342"/>
                <a:gd name="connsiteY6" fmla="*/ 105884 h 865191"/>
                <a:gd name="connsiteX7" fmla="*/ 1898440 w 2029342"/>
                <a:gd name="connsiteY7" fmla="*/ 43539 h 865191"/>
                <a:gd name="connsiteX8" fmla="*/ 82698 w 2029342"/>
                <a:gd name="connsiteY8" fmla="*/ 816468 h 865191"/>
                <a:gd name="connsiteX0" fmla="*/ 98636 w 2045280"/>
                <a:gd name="connsiteY0" fmla="*/ 816468 h 865191"/>
                <a:gd name="connsiteX1" fmla="*/ 363484 w 2045280"/>
                <a:gd name="connsiteY1" fmla="*/ 784569 h 865191"/>
                <a:gd name="connsiteX2" fmla="*/ 714228 w 2045280"/>
                <a:gd name="connsiteY2" fmla="*/ 781293 h 865191"/>
                <a:gd name="connsiteX3" fmla="*/ 1005173 w 2045280"/>
                <a:gd name="connsiteY3" fmla="*/ 744925 h 865191"/>
                <a:gd name="connsiteX4" fmla="*/ 1415614 w 2045280"/>
                <a:gd name="connsiteY4" fmla="*/ 505934 h 865191"/>
                <a:gd name="connsiteX5" fmla="*/ 1919573 w 2045280"/>
                <a:gd name="connsiteY5" fmla="*/ 178620 h 865191"/>
                <a:gd name="connsiteX6" fmla="*/ 1903987 w 2045280"/>
                <a:gd name="connsiteY6" fmla="*/ 105884 h 865191"/>
                <a:gd name="connsiteX7" fmla="*/ 1914378 w 2045280"/>
                <a:gd name="connsiteY7" fmla="*/ 43539 h 865191"/>
                <a:gd name="connsiteX8" fmla="*/ 98636 w 2045280"/>
                <a:gd name="connsiteY8" fmla="*/ 816468 h 865191"/>
                <a:gd name="connsiteX0" fmla="*/ 102163 w 2048807"/>
                <a:gd name="connsiteY0" fmla="*/ 816468 h 868561"/>
                <a:gd name="connsiteX1" fmla="*/ 367011 w 2048807"/>
                <a:gd name="connsiteY1" fmla="*/ 784569 h 868561"/>
                <a:gd name="connsiteX2" fmla="*/ 717755 w 2048807"/>
                <a:gd name="connsiteY2" fmla="*/ 781293 h 868561"/>
                <a:gd name="connsiteX3" fmla="*/ 1008700 w 2048807"/>
                <a:gd name="connsiteY3" fmla="*/ 744925 h 868561"/>
                <a:gd name="connsiteX4" fmla="*/ 1419141 w 2048807"/>
                <a:gd name="connsiteY4" fmla="*/ 505934 h 868561"/>
                <a:gd name="connsiteX5" fmla="*/ 1923100 w 2048807"/>
                <a:gd name="connsiteY5" fmla="*/ 178620 h 868561"/>
                <a:gd name="connsiteX6" fmla="*/ 1907514 w 2048807"/>
                <a:gd name="connsiteY6" fmla="*/ 105884 h 868561"/>
                <a:gd name="connsiteX7" fmla="*/ 1917905 w 2048807"/>
                <a:gd name="connsiteY7" fmla="*/ 43539 h 868561"/>
                <a:gd name="connsiteX8" fmla="*/ 102163 w 2048807"/>
                <a:gd name="connsiteY8" fmla="*/ 816468 h 868561"/>
                <a:gd name="connsiteX0" fmla="*/ 85933 w 1939565"/>
                <a:gd name="connsiteY0" fmla="*/ 757910 h 804228"/>
                <a:gd name="connsiteX1" fmla="*/ 350781 w 1939565"/>
                <a:gd name="connsiteY1" fmla="*/ 726011 h 804228"/>
                <a:gd name="connsiteX2" fmla="*/ 701525 w 1939565"/>
                <a:gd name="connsiteY2" fmla="*/ 722735 h 804228"/>
                <a:gd name="connsiteX3" fmla="*/ 992470 w 1939565"/>
                <a:gd name="connsiteY3" fmla="*/ 686367 h 804228"/>
                <a:gd name="connsiteX4" fmla="*/ 1402911 w 1939565"/>
                <a:gd name="connsiteY4" fmla="*/ 447376 h 804228"/>
                <a:gd name="connsiteX5" fmla="*/ 1906870 w 1939565"/>
                <a:gd name="connsiteY5" fmla="*/ 120062 h 804228"/>
                <a:gd name="connsiteX6" fmla="*/ 1891284 w 1939565"/>
                <a:gd name="connsiteY6" fmla="*/ 47326 h 804228"/>
                <a:gd name="connsiteX7" fmla="*/ 1677522 w 1939565"/>
                <a:gd name="connsiteY7" fmla="*/ 63257 h 804228"/>
                <a:gd name="connsiteX8" fmla="*/ 85933 w 1939565"/>
                <a:gd name="connsiteY8" fmla="*/ 757910 h 804228"/>
                <a:gd name="connsiteX0" fmla="*/ 85933 w 1950428"/>
                <a:gd name="connsiteY0" fmla="*/ 764361 h 810679"/>
                <a:gd name="connsiteX1" fmla="*/ 350781 w 1950428"/>
                <a:gd name="connsiteY1" fmla="*/ 732462 h 810679"/>
                <a:gd name="connsiteX2" fmla="*/ 701525 w 1950428"/>
                <a:gd name="connsiteY2" fmla="*/ 729186 h 810679"/>
                <a:gd name="connsiteX3" fmla="*/ 992470 w 1950428"/>
                <a:gd name="connsiteY3" fmla="*/ 692818 h 810679"/>
                <a:gd name="connsiteX4" fmla="*/ 1402911 w 1950428"/>
                <a:gd name="connsiteY4" fmla="*/ 453827 h 810679"/>
                <a:gd name="connsiteX5" fmla="*/ 1906870 w 1950428"/>
                <a:gd name="connsiteY5" fmla="*/ 126513 h 810679"/>
                <a:gd name="connsiteX6" fmla="*/ 1923305 w 1950428"/>
                <a:gd name="connsiteY6" fmla="*/ 39545 h 810679"/>
                <a:gd name="connsiteX7" fmla="*/ 1677522 w 1950428"/>
                <a:gd name="connsiteY7" fmla="*/ 69708 h 810679"/>
                <a:gd name="connsiteX8" fmla="*/ 85933 w 1950428"/>
                <a:gd name="connsiteY8" fmla="*/ 764361 h 810679"/>
                <a:gd name="connsiteX0" fmla="*/ 85933 w 1932468"/>
                <a:gd name="connsiteY0" fmla="*/ 769694 h 816012"/>
                <a:gd name="connsiteX1" fmla="*/ 350781 w 1932468"/>
                <a:gd name="connsiteY1" fmla="*/ 737795 h 816012"/>
                <a:gd name="connsiteX2" fmla="*/ 701525 w 1932468"/>
                <a:gd name="connsiteY2" fmla="*/ 734519 h 816012"/>
                <a:gd name="connsiteX3" fmla="*/ 992470 w 1932468"/>
                <a:gd name="connsiteY3" fmla="*/ 698151 h 816012"/>
                <a:gd name="connsiteX4" fmla="*/ 1402911 w 1932468"/>
                <a:gd name="connsiteY4" fmla="*/ 459160 h 816012"/>
                <a:gd name="connsiteX5" fmla="*/ 1906870 w 1932468"/>
                <a:gd name="connsiteY5" fmla="*/ 131846 h 816012"/>
                <a:gd name="connsiteX6" fmla="*/ 1862820 w 1932468"/>
                <a:gd name="connsiteY6" fmla="*/ 34204 h 816012"/>
                <a:gd name="connsiteX7" fmla="*/ 1677522 w 1932468"/>
                <a:gd name="connsiteY7" fmla="*/ 75041 h 816012"/>
                <a:gd name="connsiteX8" fmla="*/ 85933 w 1932468"/>
                <a:gd name="connsiteY8" fmla="*/ 769694 h 816012"/>
                <a:gd name="connsiteX0" fmla="*/ 85933 w 1932468"/>
                <a:gd name="connsiteY0" fmla="*/ 752393 h 798711"/>
                <a:gd name="connsiteX1" fmla="*/ 350781 w 1932468"/>
                <a:gd name="connsiteY1" fmla="*/ 720494 h 798711"/>
                <a:gd name="connsiteX2" fmla="*/ 701525 w 1932468"/>
                <a:gd name="connsiteY2" fmla="*/ 717218 h 798711"/>
                <a:gd name="connsiteX3" fmla="*/ 992470 w 1932468"/>
                <a:gd name="connsiteY3" fmla="*/ 680850 h 798711"/>
                <a:gd name="connsiteX4" fmla="*/ 1402911 w 1932468"/>
                <a:gd name="connsiteY4" fmla="*/ 441859 h 798711"/>
                <a:gd name="connsiteX5" fmla="*/ 1906870 w 1932468"/>
                <a:gd name="connsiteY5" fmla="*/ 114545 h 798711"/>
                <a:gd name="connsiteX6" fmla="*/ 1862820 w 1932468"/>
                <a:gd name="connsiteY6" fmla="*/ 16903 h 798711"/>
                <a:gd name="connsiteX7" fmla="*/ 1677522 w 1932468"/>
                <a:gd name="connsiteY7" fmla="*/ 57740 h 798711"/>
                <a:gd name="connsiteX8" fmla="*/ 85933 w 1932468"/>
                <a:gd name="connsiteY8" fmla="*/ 752393 h 798711"/>
                <a:gd name="connsiteX0" fmla="*/ 85933 w 1941587"/>
                <a:gd name="connsiteY0" fmla="*/ 752393 h 798711"/>
                <a:gd name="connsiteX1" fmla="*/ 350781 w 1941587"/>
                <a:gd name="connsiteY1" fmla="*/ 720494 h 798711"/>
                <a:gd name="connsiteX2" fmla="*/ 701525 w 1941587"/>
                <a:gd name="connsiteY2" fmla="*/ 717218 h 798711"/>
                <a:gd name="connsiteX3" fmla="*/ 992470 w 1941587"/>
                <a:gd name="connsiteY3" fmla="*/ 680850 h 798711"/>
                <a:gd name="connsiteX4" fmla="*/ 1402911 w 1941587"/>
                <a:gd name="connsiteY4" fmla="*/ 441859 h 798711"/>
                <a:gd name="connsiteX5" fmla="*/ 1906870 w 1941587"/>
                <a:gd name="connsiteY5" fmla="*/ 114545 h 798711"/>
                <a:gd name="connsiteX6" fmla="*/ 1862820 w 1941587"/>
                <a:gd name="connsiteY6" fmla="*/ 16903 h 798711"/>
                <a:gd name="connsiteX7" fmla="*/ 1677522 w 1941587"/>
                <a:gd name="connsiteY7" fmla="*/ 57740 h 798711"/>
                <a:gd name="connsiteX8" fmla="*/ 85933 w 1941587"/>
                <a:gd name="connsiteY8" fmla="*/ 752393 h 798711"/>
                <a:gd name="connsiteX0" fmla="*/ 85933 w 1942755"/>
                <a:gd name="connsiteY0" fmla="*/ 752393 h 798711"/>
                <a:gd name="connsiteX1" fmla="*/ 350781 w 1942755"/>
                <a:gd name="connsiteY1" fmla="*/ 720494 h 798711"/>
                <a:gd name="connsiteX2" fmla="*/ 701525 w 1942755"/>
                <a:gd name="connsiteY2" fmla="*/ 717218 h 798711"/>
                <a:gd name="connsiteX3" fmla="*/ 992470 w 1942755"/>
                <a:gd name="connsiteY3" fmla="*/ 680850 h 798711"/>
                <a:gd name="connsiteX4" fmla="*/ 1402911 w 1942755"/>
                <a:gd name="connsiteY4" fmla="*/ 441859 h 798711"/>
                <a:gd name="connsiteX5" fmla="*/ 1906870 w 1942755"/>
                <a:gd name="connsiteY5" fmla="*/ 114545 h 798711"/>
                <a:gd name="connsiteX6" fmla="*/ 1866378 w 1942755"/>
                <a:gd name="connsiteY6" fmla="*/ 16903 h 798711"/>
                <a:gd name="connsiteX7" fmla="*/ 1677522 w 1942755"/>
                <a:gd name="connsiteY7" fmla="*/ 57740 h 798711"/>
                <a:gd name="connsiteX8" fmla="*/ 85933 w 1942755"/>
                <a:gd name="connsiteY8" fmla="*/ 752393 h 798711"/>
                <a:gd name="connsiteX0" fmla="*/ 93650 w 1950472"/>
                <a:gd name="connsiteY0" fmla="*/ 781735 h 830940"/>
                <a:gd name="connsiteX1" fmla="*/ 358498 w 1950472"/>
                <a:gd name="connsiteY1" fmla="*/ 749836 h 830940"/>
                <a:gd name="connsiteX2" fmla="*/ 709242 w 1950472"/>
                <a:gd name="connsiteY2" fmla="*/ 746560 h 830940"/>
                <a:gd name="connsiteX3" fmla="*/ 1000187 w 1950472"/>
                <a:gd name="connsiteY3" fmla="*/ 710192 h 830940"/>
                <a:gd name="connsiteX4" fmla="*/ 1410628 w 1950472"/>
                <a:gd name="connsiteY4" fmla="*/ 471201 h 830940"/>
                <a:gd name="connsiteX5" fmla="*/ 1914587 w 1950472"/>
                <a:gd name="connsiteY5" fmla="*/ 143887 h 830940"/>
                <a:gd name="connsiteX6" fmla="*/ 1874095 w 1950472"/>
                <a:gd name="connsiteY6" fmla="*/ 46245 h 830940"/>
                <a:gd name="connsiteX7" fmla="*/ 1791978 w 1950472"/>
                <a:gd name="connsiteY7" fmla="*/ 47944 h 830940"/>
                <a:gd name="connsiteX8" fmla="*/ 93650 w 1950472"/>
                <a:gd name="connsiteY8" fmla="*/ 781735 h 830940"/>
                <a:gd name="connsiteX0" fmla="*/ 93650 w 1956959"/>
                <a:gd name="connsiteY0" fmla="*/ 781735 h 830940"/>
                <a:gd name="connsiteX1" fmla="*/ 358498 w 1956959"/>
                <a:gd name="connsiteY1" fmla="*/ 749836 h 830940"/>
                <a:gd name="connsiteX2" fmla="*/ 709242 w 1956959"/>
                <a:gd name="connsiteY2" fmla="*/ 746560 h 830940"/>
                <a:gd name="connsiteX3" fmla="*/ 1000187 w 1956959"/>
                <a:gd name="connsiteY3" fmla="*/ 710192 h 830940"/>
                <a:gd name="connsiteX4" fmla="*/ 1410628 w 1956959"/>
                <a:gd name="connsiteY4" fmla="*/ 471201 h 830940"/>
                <a:gd name="connsiteX5" fmla="*/ 1914587 w 1956959"/>
                <a:gd name="connsiteY5" fmla="*/ 143887 h 830940"/>
                <a:gd name="connsiteX6" fmla="*/ 1891885 w 1956959"/>
                <a:gd name="connsiteY6" fmla="*/ 46245 h 830940"/>
                <a:gd name="connsiteX7" fmla="*/ 1791978 w 1956959"/>
                <a:gd name="connsiteY7" fmla="*/ 47944 h 830940"/>
                <a:gd name="connsiteX8" fmla="*/ 93650 w 1956959"/>
                <a:gd name="connsiteY8" fmla="*/ 781735 h 830940"/>
                <a:gd name="connsiteX0" fmla="*/ 93650 w 1956959"/>
                <a:gd name="connsiteY0" fmla="*/ 788180 h 837385"/>
                <a:gd name="connsiteX1" fmla="*/ 358498 w 1956959"/>
                <a:gd name="connsiteY1" fmla="*/ 756281 h 837385"/>
                <a:gd name="connsiteX2" fmla="*/ 709242 w 1956959"/>
                <a:gd name="connsiteY2" fmla="*/ 753005 h 837385"/>
                <a:gd name="connsiteX3" fmla="*/ 1000187 w 1956959"/>
                <a:gd name="connsiteY3" fmla="*/ 716637 h 837385"/>
                <a:gd name="connsiteX4" fmla="*/ 1410628 w 1956959"/>
                <a:gd name="connsiteY4" fmla="*/ 477646 h 837385"/>
                <a:gd name="connsiteX5" fmla="*/ 1914587 w 1956959"/>
                <a:gd name="connsiteY5" fmla="*/ 150332 h 837385"/>
                <a:gd name="connsiteX6" fmla="*/ 1891885 w 1956959"/>
                <a:gd name="connsiteY6" fmla="*/ 52690 h 837385"/>
                <a:gd name="connsiteX7" fmla="*/ 1791978 w 1956959"/>
                <a:gd name="connsiteY7" fmla="*/ 54389 h 837385"/>
                <a:gd name="connsiteX8" fmla="*/ 93650 w 1956959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50332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41664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87585 w 1950894"/>
                <a:gd name="connsiteY0" fmla="*/ 765483 h 812277"/>
                <a:gd name="connsiteX1" fmla="*/ 352433 w 1950894"/>
                <a:gd name="connsiteY1" fmla="*/ 733584 h 812277"/>
                <a:gd name="connsiteX2" fmla="*/ 703177 w 1950894"/>
                <a:gd name="connsiteY2" fmla="*/ 730308 h 812277"/>
                <a:gd name="connsiteX3" fmla="*/ 994122 w 1950894"/>
                <a:gd name="connsiteY3" fmla="*/ 693940 h 812277"/>
                <a:gd name="connsiteX4" fmla="*/ 1404563 w 1950894"/>
                <a:gd name="connsiteY4" fmla="*/ 454949 h 812277"/>
                <a:gd name="connsiteX5" fmla="*/ 1908522 w 1950894"/>
                <a:gd name="connsiteY5" fmla="*/ 118967 h 812277"/>
                <a:gd name="connsiteX6" fmla="*/ 1885820 w 1950894"/>
                <a:gd name="connsiteY6" fmla="*/ 29993 h 812277"/>
                <a:gd name="connsiteX7" fmla="*/ 1702052 w 1950894"/>
                <a:gd name="connsiteY7" fmla="*/ 64380 h 812277"/>
                <a:gd name="connsiteX8" fmla="*/ 87585 w 1950894"/>
                <a:gd name="connsiteY8" fmla="*/ 765483 h 812277"/>
                <a:gd name="connsiteX0" fmla="*/ 87585 w 1949824"/>
                <a:gd name="connsiteY0" fmla="*/ 778706 h 825500"/>
                <a:gd name="connsiteX1" fmla="*/ 352433 w 1949824"/>
                <a:gd name="connsiteY1" fmla="*/ 746807 h 825500"/>
                <a:gd name="connsiteX2" fmla="*/ 703177 w 1949824"/>
                <a:gd name="connsiteY2" fmla="*/ 743531 h 825500"/>
                <a:gd name="connsiteX3" fmla="*/ 994122 w 1949824"/>
                <a:gd name="connsiteY3" fmla="*/ 707163 h 825500"/>
                <a:gd name="connsiteX4" fmla="*/ 1404563 w 1949824"/>
                <a:gd name="connsiteY4" fmla="*/ 468172 h 825500"/>
                <a:gd name="connsiteX5" fmla="*/ 1908522 w 1949824"/>
                <a:gd name="connsiteY5" fmla="*/ 132190 h 825500"/>
                <a:gd name="connsiteX6" fmla="*/ 1883090 w 1949824"/>
                <a:gd name="connsiteY6" fmla="*/ 15998 h 825500"/>
                <a:gd name="connsiteX7" fmla="*/ 1702052 w 1949824"/>
                <a:gd name="connsiteY7" fmla="*/ 77603 h 825500"/>
                <a:gd name="connsiteX8" fmla="*/ 87585 w 1949824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94122 w 1958441"/>
                <a:gd name="connsiteY3" fmla="*/ 70716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82219 w 1958441"/>
                <a:gd name="connsiteY3" fmla="*/ 69971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68603 w 1944552"/>
                <a:gd name="connsiteY0" fmla="*/ 773543 h 817862"/>
                <a:gd name="connsiteX1" fmla="*/ 338544 w 1944552"/>
                <a:gd name="connsiteY1" fmla="*/ 746498 h 817862"/>
                <a:gd name="connsiteX2" fmla="*/ 689288 w 1944552"/>
                <a:gd name="connsiteY2" fmla="*/ 743222 h 817862"/>
                <a:gd name="connsiteX3" fmla="*/ 968330 w 1944552"/>
                <a:gd name="connsiteY3" fmla="*/ 699404 h 817862"/>
                <a:gd name="connsiteX4" fmla="*/ 1390674 w 1944552"/>
                <a:gd name="connsiteY4" fmla="*/ 467863 h 817862"/>
                <a:gd name="connsiteX5" fmla="*/ 1906781 w 1944552"/>
                <a:gd name="connsiteY5" fmla="*/ 143456 h 817862"/>
                <a:gd name="connsiteX6" fmla="*/ 1869201 w 1944552"/>
                <a:gd name="connsiteY6" fmla="*/ 15689 h 817862"/>
                <a:gd name="connsiteX7" fmla="*/ 1688163 w 1944552"/>
                <a:gd name="connsiteY7" fmla="*/ 77294 h 817862"/>
                <a:gd name="connsiteX8" fmla="*/ 68603 w 1944552"/>
                <a:gd name="connsiteY8" fmla="*/ 773543 h 81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552" h="817862">
                  <a:moveTo>
                    <a:pt x="68603" y="773543"/>
                  </a:moveTo>
                  <a:cubicBezTo>
                    <a:pt x="-156333" y="885077"/>
                    <a:pt x="235097" y="751551"/>
                    <a:pt x="338544" y="746498"/>
                  </a:cubicBezTo>
                  <a:cubicBezTo>
                    <a:pt x="441991" y="741445"/>
                    <a:pt x="584324" y="751071"/>
                    <a:pt x="689288" y="743222"/>
                  </a:cubicBezTo>
                  <a:cubicBezTo>
                    <a:pt x="794252" y="735373"/>
                    <a:pt x="851432" y="745297"/>
                    <a:pt x="968330" y="699404"/>
                  </a:cubicBezTo>
                  <a:cubicBezTo>
                    <a:pt x="1085228" y="653511"/>
                    <a:pt x="1234266" y="560521"/>
                    <a:pt x="1390674" y="467863"/>
                  </a:cubicBezTo>
                  <a:cubicBezTo>
                    <a:pt x="1547083" y="375205"/>
                    <a:pt x="1827027" y="218818"/>
                    <a:pt x="1906781" y="143456"/>
                  </a:cubicBezTo>
                  <a:cubicBezTo>
                    <a:pt x="1986535" y="68094"/>
                    <a:pt x="1923437" y="45318"/>
                    <a:pt x="1869201" y="15689"/>
                  </a:cubicBezTo>
                  <a:cubicBezTo>
                    <a:pt x="1768711" y="18082"/>
                    <a:pt x="1988263" y="-49015"/>
                    <a:pt x="1688163" y="77294"/>
                  </a:cubicBezTo>
                  <a:lnTo>
                    <a:pt x="68603" y="7735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85447A0-2FEC-416F-966B-0E2C3A8C77A0}"/>
                </a:ext>
              </a:extLst>
            </p:cNvPr>
            <p:cNvSpPr/>
            <p:nvPr/>
          </p:nvSpPr>
          <p:spPr>
            <a:xfrm>
              <a:off x="4622276" y="3974970"/>
              <a:ext cx="194821" cy="138260"/>
            </a:xfrm>
            <a:custGeom>
              <a:avLst/>
              <a:gdLst>
                <a:gd name="connsiteX0" fmla="*/ 100553 w 204248"/>
                <a:gd name="connsiteY0" fmla="*/ 0 h 128833"/>
                <a:gd name="connsiteX1" fmla="*/ 0 w 204248"/>
                <a:gd name="connsiteY1" fmla="*/ 128833 h 128833"/>
                <a:gd name="connsiteX2" fmla="*/ 204248 w 204248"/>
                <a:gd name="connsiteY2" fmla="*/ 47134 h 128833"/>
                <a:gd name="connsiteX3" fmla="*/ 100553 w 204248"/>
                <a:gd name="connsiteY3" fmla="*/ 0 h 128833"/>
                <a:gd name="connsiteX0" fmla="*/ 91126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1126 w 194821"/>
                <a:gd name="connsiteY3" fmla="*/ 0 h 138260"/>
                <a:gd name="connsiteX0" fmla="*/ 95888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5888 w 194821"/>
                <a:gd name="connsiteY3" fmla="*/ 0 h 13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821" h="138260">
                  <a:moveTo>
                    <a:pt x="95888" y="0"/>
                  </a:moveTo>
                  <a:lnTo>
                    <a:pt x="0" y="138260"/>
                  </a:lnTo>
                  <a:lnTo>
                    <a:pt x="194821" y="47134"/>
                  </a:lnTo>
                  <a:lnTo>
                    <a:pt x="95888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159EADC-0C7A-4F34-85E1-CC93EDFA77ED}"/>
                </a:ext>
              </a:extLst>
            </p:cNvPr>
            <p:cNvSpPr/>
            <p:nvPr/>
          </p:nvSpPr>
          <p:spPr>
            <a:xfrm>
              <a:off x="4711782" y="3761295"/>
              <a:ext cx="557802" cy="257666"/>
            </a:xfrm>
            <a:custGeom>
              <a:avLst/>
              <a:gdLst>
                <a:gd name="connsiteX0" fmla="*/ 0 w 553040"/>
                <a:gd name="connsiteY0" fmla="*/ 201105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01105 h 257666"/>
                <a:gd name="connsiteX0" fmla="*/ 0 w 553040"/>
                <a:gd name="connsiteY0" fmla="*/ 216816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16816 h 257666"/>
                <a:gd name="connsiteX0" fmla="*/ 0 w 557802"/>
                <a:gd name="connsiteY0" fmla="*/ 216816 h 257666"/>
                <a:gd name="connsiteX1" fmla="*/ 108457 w 557802"/>
                <a:gd name="connsiteY1" fmla="*/ 257666 h 257666"/>
                <a:gd name="connsiteX2" fmla="*/ 557802 w 557802"/>
                <a:gd name="connsiteY2" fmla="*/ 37707 h 257666"/>
                <a:gd name="connsiteX3" fmla="*/ 485529 w 557802"/>
                <a:gd name="connsiteY3" fmla="*/ 0 h 257666"/>
                <a:gd name="connsiteX4" fmla="*/ 0 w 557802"/>
                <a:gd name="connsiteY4" fmla="*/ 216816 h 25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802" h="257666">
                  <a:moveTo>
                    <a:pt x="0" y="216816"/>
                  </a:moveTo>
                  <a:lnTo>
                    <a:pt x="108457" y="257666"/>
                  </a:lnTo>
                  <a:lnTo>
                    <a:pt x="557802" y="37707"/>
                  </a:lnTo>
                  <a:lnTo>
                    <a:pt x="485529" y="0"/>
                  </a:lnTo>
                  <a:lnTo>
                    <a:pt x="0" y="216816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B676277-6F5E-47F7-A551-728BF39D6ECD}"/>
                </a:ext>
              </a:extLst>
            </p:cNvPr>
            <p:cNvSpPr/>
            <p:nvPr/>
          </p:nvSpPr>
          <p:spPr>
            <a:xfrm>
              <a:off x="5198269" y="3755232"/>
              <a:ext cx="121444" cy="40481"/>
            </a:xfrm>
            <a:custGeom>
              <a:avLst/>
              <a:gdLst>
                <a:gd name="connsiteX0" fmla="*/ 0 w 121444"/>
                <a:gd name="connsiteY0" fmla="*/ 11906 h 45244"/>
                <a:gd name="connsiteX1" fmla="*/ 121444 w 121444"/>
                <a:gd name="connsiteY1" fmla="*/ 0 h 45244"/>
                <a:gd name="connsiteX2" fmla="*/ 71437 w 121444"/>
                <a:gd name="connsiteY2" fmla="*/ 45244 h 45244"/>
                <a:gd name="connsiteX3" fmla="*/ 0 w 121444"/>
                <a:gd name="connsiteY3" fmla="*/ 11906 h 45244"/>
                <a:gd name="connsiteX0" fmla="*/ 0 w 121444"/>
                <a:gd name="connsiteY0" fmla="*/ 7143 h 40481"/>
                <a:gd name="connsiteX1" fmla="*/ 121444 w 121444"/>
                <a:gd name="connsiteY1" fmla="*/ 0 h 40481"/>
                <a:gd name="connsiteX2" fmla="*/ 71437 w 121444"/>
                <a:gd name="connsiteY2" fmla="*/ 40481 h 40481"/>
                <a:gd name="connsiteX3" fmla="*/ 0 w 121444"/>
                <a:gd name="connsiteY3" fmla="*/ 7143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40481">
                  <a:moveTo>
                    <a:pt x="0" y="7143"/>
                  </a:moveTo>
                  <a:lnTo>
                    <a:pt x="121444" y="0"/>
                  </a:lnTo>
                  <a:lnTo>
                    <a:pt x="71437" y="40481"/>
                  </a:lnTo>
                  <a:lnTo>
                    <a:pt x="0" y="71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1A9FD1E-7411-4842-9E85-BF398DCC3C95}"/>
                </a:ext>
              </a:extLst>
            </p:cNvPr>
            <p:cNvSpPr/>
            <p:nvPr/>
          </p:nvSpPr>
          <p:spPr>
            <a:xfrm>
              <a:off x="4564856" y="3752850"/>
              <a:ext cx="635795" cy="223838"/>
            </a:xfrm>
            <a:custGeom>
              <a:avLst/>
              <a:gdLst>
                <a:gd name="connsiteX0" fmla="*/ 150019 w 623888"/>
                <a:gd name="connsiteY0" fmla="*/ 235744 h 235744"/>
                <a:gd name="connsiteX1" fmla="*/ 0 w 623888"/>
                <a:gd name="connsiteY1" fmla="*/ 219075 h 235744"/>
                <a:gd name="connsiteX2" fmla="*/ 545307 w 623888"/>
                <a:gd name="connsiteY2" fmla="*/ 0 h 235744"/>
                <a:gd name="connsiteX3" fmla="*/ 623888 w 623888"/>
                <a:gd name="connsiteY3" fmla="*/ 16669 h 235744"/>
                <a:gd name="connsiteX4" fmla="*/ 150019 w 623888"/>
                <a:gd name="connsiteY4" fmla="*/ 235744 h 235744"/>
                <a:gd name="connsiteX0" fmla="*/ 150019 w 635795"/>
                <a:gd name="connsiteY0" fmla="*/ 235744 h 235744"/>
                <a:gd name="connsiteX1" fmla="*/ 0 w 635795"/>
                <a:gd name="connsiteY1" fmla="*/ 219075 h 235744"/>
                <a:gd name="connsiteX2" fmla="*/ 545307 w 635795"/>
                <a:gd name="connsiteY2" fmla="*/ 0 h 235744"/>
                <a:gd name="connsiteX3" fmla="*/ 635795 w 635795"/>
                <a:gd name="connsiteY3" fmla="*/ 23813 h 235744"/>
                <a:gd name="connsiteX4" fmla="*/ 150019 w 635795"/>
                <a:gd name="connsiteY4" fmla="*/ 235744 h 235744"/>
                <a:gd name="connsiteX0" fmla="*/ 150019 w 635795"/>
                <a:gd name="connsiteY0" fmla="*/ 223838 h 223838"/>
                <a:gd name="connsiteX1" fmla="*/ 0 w 635795"/>
                <a:gd name="connsiteY1" fmla="*/ 207169 h 223838"/>
                <a:gd name="connsiteX2" fmla="*/ 516732 w 635795"/>
                <a:gd name="connsiteY2" fmla="*/ 0 h 223838"/>
                <a:gd name="connsiteX3" fmla="*/ 635795 w 635795"/>
                <a:gd name="connsiteY3" fmla="*/ 11907 h 223838"/>
                <a:gd name="connsiteX4" fmla="*/ 150019 w 635795"/>
                <a:gd name="connsiteY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795" h="223838">
                  <a:moveTo>
                    <a:pt x="150019" y="223838"/>
                  </a:moveTo>
                  <a:lnTo>
                    <a:pt x="0" y="207169"/>
                  </a:lnTo>
                  <a:lnTo>
                    <a:pt x="516732" y="0"/>
                  </a:lnTo>
                  <a:lnTo>
                    <a:pt x="635795" y="11907"/>
                  </a:lnTo>
                  <a:lnTo>
                    <a:pt x="150019" y="223838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0BAC349-9D07-488E-BA87-EDBC6A09FD95}"/>
                </a:ext>
              </a:extLst>
            </p:cNvPr>
            <p:cNvSpPr/>
            <p:nvPr/>
          </p:nvSpPr>
          <p:spPr>
            <a:xfrm>
              <a:off x="4801661" y="3793933"/>
              <a:ext cx="439758" cy="206339"/>
            </a:xfrm>
            <a:custGeom>
              <a:avLst/>
              <a:gdLst>
                <a:gd name="connsiteX0" fmla="*/ 0 w 533400"/>
                <a:gd name="connsiteY0" fmla="*/ 219075 h 252413"/>
                <a:gd name="connsiteX1" fmla="*/ 476250 w 533400"/>
                <a:gd name="connsiteY1" fmla="*/ 0 h 252413"/>
                <a:gd name="connsiteX2" fmla="*/ 533400 w 533400"/>
                <a:gd name="connsiteY2" fmla="*/ 30956 h 252413"/>
                <a:gd name="connsiteX3" fmla="*/ 85725 w 533400"/>
                <a:gd name="connsiteY3" fmla="*/ 252413 h 252413"/>
                <a:gd name="connsiteX4" fmla="*/ 0 w 533400"/>
                <a:gd name="connsiteY4" fmla="*/ 219075 h 252413"/>
                <a:gd name="connsiteX0" fmla="*/ 0 w 533400"/>
                <a:gd name="connsiteY0" fmla="*/ 219075 h 247651"/>
                <a:gd name="connsiteX1" fmla="*/ 476250 w 533400"/>
                <a:gd name="connsiteY1" fmla="*/ 0 h 247651"/>
                <a:gd name="connsiteX2" fmla="*/ 533400 w 533400"/>
                <a:gd name="connsiteY2" fmla="*/ 30956 h 247651"/>
                <a:gd name="connsiteX3" fmla="*/ 80962 w 533400"/>
                <a:gd name="connsiteY3" fmla="*/ 247651 h 247651"/>
                <a:gd name="connsiteX4" fmla="*/ 0 w 533400"/>
                <a:gd name="connsiteY4" fmla="*/ 219075 h 247651"/>
                <a:gd name="connsiteX0" fmla="*/ 0 w 533400"/>
                <a:gd name="connsiteY0" fmla="*/ 219075 h 228372"/>
                <a:gd name="connsiteX1" fmla="*/ 476250 w 533400"/>
                <a:gd name="connsiteY1" fmla="*/ 0 h 228372"/>
                <a:gd name="connsiteX2" fmla="*/ 533400 w 533400"/>
                <a:gd name="connsiteY2" fmla="*/ 30956 h 228372"/>
                <a:gd name="connsiteX3" fmla="*/ 125030 w 533400"/>
                <a:gd name="connsiteY3" fmla="*/ 228372 h 228372"/>
                <a:gd name="connsiteX4" fmla="*/ 0 w 533400"/>
                <a:gd name="connsiteY4" fmla="*/ 219075 h 228372"/>
                <a:gd name="connsiteX0" fmla="*/ 0 w 472808"/>
                <a:gd name="connsiteY0" fmla="*/ 188779 h 228372"/>
                <a:gd name="connsiteX1" fmla="*/ 415658 w 472808"/>
                <a:gd name="connsiteY1" fmla="*/ 0 h 228372"/>
                <a:gd name="connsiteX2" fmla="*/ 472808 w 472808"/>
                <a:gd name="connsiteY2" fmla="*/ 30956 h 228372"/>
                <a:gd name="connsiteX3" fmla="*/ 64438 w 472808"/>
                <a:gd name="connsiteY3" fmla="*/ 228372 h 228372"/>
                <a:gd name="connsiteX4" fmla="*/ 0 w 472808"/>
                <a:gd name="connsiteY4" fmla="*/ 188779 h 228372"/>
                <a:gd name="connsiteX0" fmla="*/ 0 w 439758"/>
                <a:gd name="connsiteY0" fmla="*/ 188779 h 228372"/>
                <a:gd name="connsiteX1" fmla="*/ 415658 w 439758"/>
                <a:gd name="connsiteY1" fmla="*/ 0 h 228372"/>
                <a:gd name="connsiteX2" fmla="*/ 439758 w 439758"/>
                <a:gd name="connsiteY2" fmla="*/ 47482 h 228372"/>
                <a:gd name="connsiteX3" fmla="*/ 64438 w 439758"/>
                <a:gd name="connsiteY3" fmla="*/ 228372 h 228372"/>
                <a:gd name="connsiteX4" fmla="*/ 0 w 439758"/>
                <a:gd name="connsiteY4" fmla="*/ 188779 h 228372"/>
                <a:gd name="connsiteX0" fmla="*/ 0 w 439758"/>
                <a:gd name="connsiteY0" fmla="*/ 166746 h 206339"/>
                <a:gd name="connsiteX1" fmla="*/ 379853 w 439758"/>
                <a:gd name="connsiteY1" fmla="*/ 0 h 206339"/>
                <a:gd name="connsiteX2" fmla="*/ 439758 w 439758"/>
                <a:gd name="connsiteY2" fmla="*/ 25449 h 206339"/>
                <a:gd name="connsiteX3" fmla="*/ 64438 w 439758"/>
                <a:gd name="connsiteY3" fmla="*/ 206339 h 206339"/>
                <a:gd name="connsiteX4" fmla="*/ 0 w 439758"/>
                <a:gd name="connsiteY4" fmla="*/ 166746 h 20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58" h="206339">
                  <a:moveTo>
                    <a:pt x="0" y="166746"/>
                  </a:moveTo>
                  <a:lnTo>
                    <a:pt x="379853" y="0"/>
                  </a:lnTo>
                  <a:lnTo>
                    <a:pt x="439758" y="25449"/>
                  </a:lnTo>
                  <a:lnTo>
                    <a:pt x="64438" y="206339"/>
                  </a:lnTo>
                  <a:lnTo>
                    <a:pt x="0" y="166746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A3DD60-B1A5-4856-AF8A-E6AA0FA91E9F}"/>
                </a:ext>
              </a:extLst>
            </p:cNvPr>
            <p:cNvSpPr/>
            <p:nvPr/>
          </p:nvSpPr>
          <p:spPr>
            <a:xfrm>
              <a:off x="4905631" y="3804697"/>
              <a:ext cx="777285" cy="214825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569101 w 775428"/>
                <a:gd name="connsiteY0" fmla="*/ 0 h 236609"/>
                <a:gd name="connsiteX1" fmla="*/ 0 w 775428"/>
                <a:gd name="connsiteY1" fmla="*/ 232150 h 236609"/>
                <a:gd name="connsiteX2" fmla="*/ 497626 w 775428"/>
                <a:gd name="connsiteY2" fmla="*/ 236609 h 236609"/>
                <a:gd name="connsiteX3" fmla="*/ 775428 w 775428"/>
                <a:gd name="connsiteY3" fmla="*/ 21442 h 236609"/>
                <a:gd name="connsiteX4" fmla="*/ 569101 w 775428"/>
                <a:gd name="connsiteY4" fmla="*/ 0 h 236609"/>
                <a:gd name="connsiteX0" fmla="*/ 417065 w 775428"/>
                <a:gd name="connsiteY0" fmla="*/ 0 h 216469"/>
                <a:gd name="connsiteX1" fmla="*/ 0 w 775428"/>
                <a:gd name="connsiteY1" fmla="*/ 212010 h 216469"/>
                <a:gd name="connsiteX2" fmla="*/ 497626 w 775428"/>
                <a:gd name="connsiteY2" fmla="*/ 216469 h 216469"/>
                <a:gd name="connsiteX3" fmla="*/ 775428 w 775428"/>
                <a:gd name="connsiteY3" fmla="*/ 1302 h 216469"/>
                <a:gd name="connsiteX4" fmla="*/ 417065 w 775428"/>
                <a:gd name="connsiteY4" fmla="*/ 0 h 21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428" h="216469">
                  <a:moveTo>
                    <a:pt x="417065" y="0"/>
                  </a:moveTo>
                  <a:lnTo>
                    <a:pt x="0" y="212010"/>
                  </a:lnTo>
                  <a:lnTo>
                    <a:pt x="497626" y="216469"/>
                  </a:lnTo>
                  <a:lnTo>
                    <a:pt x="775428" y="1302"/>
                  </a:lnTo>
                  <a:lnTo>
                    <a:pt x="417065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6D052CB6-0CEF-44B5-8B1F-A27E9BE59CDD}"/>
                </a:ext>
              </a:extLst>
            </p:cNvPr>
            <p:cNvSpPr/>
            <p:nvPr/>
          </p:nvSpPr>
          <p:spPr>
            <a:xfrm>
              <a:off x="6792486" y="3801663"/>
              <a:ext cx="165421" cy="227567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500258 w 516220"/>
                <a:gd name="connsiteY2" fmla="*/ 223812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0 w 206327"/>
                <a:gd name="connsiteY0" fmla="*/ 0 h 225156"/>
                <a:gd name="connsiteX1" fmla="*/ 74420 w 206327"/>
                <a:gd name="connsiteY1" fmla="*/ 225156 h 225156"/>
                <a:gd name="connsiteX2" fmla="*/ 190365 w 206327"/>
                <a:gd name="connsiteY2" fmla="*/ 223812 h 225156"/>
                <a:gd name="connsiteX3" fmla="*/ 206327 w 206327"/>
                <a:gd name="connsiteY3" fmla="*/ 21442 h 225156"/>
                <a:gd name="connsiteX4" fmla="*/ 0 w 206327"/>
                <a:gd name="connsiteY4" fmla="*/ 0 h 225156"/>
                <a:gd name="connsiteX0" fmla="*/ 0 w 180988"/>
                <a:gd name="connsiteY0" fmla="*/ 0 h 225156"/>
                <a:gd name="connsiteX1" fmla="*/ 49081 w 180988"/>
                <a:gd name="connsiteY1" fmla="*/ 225156 h 225156"/>
                <a:gd name="connsiteX2" fmla="*/ 165026 w 180988"/>
                <a:gd name="connsiteY2" fmla="*/ 223812 h 225156"/>
                <a:gd name="connsiteX3" fmla="*/ 180988 w 180988"/>
                <a:gd name="connsiteY3" fmla="*/ 21442 h 225156"/>
                <a:gd name="connsiteX4" fmla="*/ 0 w 180988"/>
                <a:gd name="connsiteY4" fmla="*/ 0 h 225156"/>
                <a:gd name="connsiteX0" fmla="*/ 0 w 165026"/>
                <a:gd name="connsiteY0" fmla="*/ 4153 h 229309"/>
                <a:gd name="connsiteX1" fmla="*/ 49081 w 165026"/>
                <a:gd name="connsiteY1" fmla="*/ 229309 h 229309"/>
                <a:gd name="connsiteX2" fmla="*/ 165026 w 165026"/>
                <a:gd name="connsiteY2" fmla="*/ 227965 h 229309"/>
                <a:gd name="connsiteX3" fmla="*/ 92300 w 165026"/>
                <a:gd name="connsiteY3" fmla="*/ 0 h 229309"/>
                <a:gd name="connsiteX4" fmla="*/ 0 w 165026"/>
                <a:gd name="connsiteY4" fmla="*/ 4153 h 22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26" h="229309">
                  <a:moveTo>
                    <a:pt x="0" y="4153"/>
                  </a:moveTo>
                  <a:lnTo>
                    <a:pt x="49081" y="229309"/>
                  </a:lnTo>
                  <a:lnTo>
                    <a:pt x="165026" y="227965"/>
                  </a:lnTo>
                  <a:lnTo>
                    <a:pt x="92300" y="0"/>
                  </a:lnTo>
                  <a:lnTo>
                    <a:pt x="0" y="4153"/>
                  </a:lnTo>
                  <a:close/>
                </a:path>
              </a:pathLst>
            </a:custGeom>
            <a:blipFill dpi="0"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8B0F7E8-8460-4B9B-897D-6286FB0DF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9041" y="3803053"/>
              <a:ext cx="1717575" cy="3214"/>
            </a:xfrm>
            <a:prstGeom prst="line">
              <a:avLst/>
            </a:prstGeom>
            <a:ln w="41275">
              <a:solidFill>
                <a:schemeClr val="bg1">
                  <a:alpha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A13A09D-9FD5-4B10-9621-16EFFA0F5E0A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11" y="3804470"/>
              <a:ext cx="58032" cy="225545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C794559E-B6AE-4324-ADAF-A334A9FB64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573" y="3803399"/>
              <a:ext cx="278753" cy="22681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F3C6136F-278D-4632-BC85-6602DC2902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4852" y="3802628"/>
              <a:ext cx="356032" cy="22562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D31073FB-2833-4DB2-8F37-3317AE6775CD}"/>
                </a:ext>
              </a:extLst>
            </p:cNvPr>
            <p:cNvCxnSpPr>
              <a:cxnSpLocks/>
              <a:stCxn id="88" idx="1"/>
              <a:endCxn id="86" idx="10"/>
            </p:cNvCxnSpPr>
            <p:nvPr/>
          </p:nvCxnSpPr>
          <p:spPr>
            <a:xfrm flipV="1">
              <a:off x="4622276" y="3799747"/>
              <a:ext cx="656464" cy="31348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DB9A011C-E5E2-4CB0-9109-EC854B4239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8075" y="4026989"/>
              <a:ext cx="2296043" cy="62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8F963DF-494B-41DA-9B98-C65B94BEF4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9478" y="5687025"/>
              <a:ext cx="418424" cy="417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80950144-2063-475E-8AC5-9FA9F26728A0}"/>
                </a:ext>
              </a:extLst>
            </p:cNvPr>
            <p:cNvCxnSpPr>
              <a:cxnSpLocks/>
            </p:cNvCxnSpPr>
            <p:nvPr/>
          </p:nvCxnSpPr>
          <p:spPr>
            <a:xfrm>
              <a:off x="1909830" y="5384895"/>
              <a:ext cx="3932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D38F6B1-8600-4860-B135-0CBA1DCA3176}"/>
                </a:ext>
              </a:extLst>
            </p:cNvPr>
            <p:cNvCxnSpPr>
              <a:cxnSpLocks/>
            </p:cNvCxnSpPr>
            <p:nvPr/>
          </p:nvCxnSpPr>
          <p:spPr>
            <a:xfrm>
              <a:off x="2522704" y="5096388"/>
              <a:ext cx="32308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91AC84B5-D71E-4EF1-A8C6-3BFBE7695516}"/>
                </a:ext>
              </a:extLst>
            </p:cNvPr>
            <p:cNvCxnSpPr>
              <a:cxnSpLocks/>
            </p:cNvCxnSpPr>
            <p:nvPr/>
          </p:nvCxnSpPr>
          <p:spPr>
            <a:xfrm>
              <a:off x="3049434" y="4843904"/>
              <a:ext cx="27440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AACA89CE-15E7-44AB-8A83-857F8E6449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6355" y="4582731"/>
              <a:ext cx="253500" cy="664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5745A9C8-8C99-4761-B627-75A83AF8C0AB}"/>
                </a:ext>
              </a:extLst>
            </p:cNvPr>
            <p:cNvCxnSpPr>
              <a:cxnSpLocks/>
            </p:cNvCxnSpPr>
            <p:nvPr/>
          </p:nvCxnSpPr>
          <p:spPr>
            <a:xfrm>
              <a:off x="4049973" y="4375445"/>
              <a:ext cx="191069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3883463-DB16-444E-8336-D0B7FA21B6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5739" y="4169782"/>
              <a:ext cx="153458" cy="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5B491898-3E94-4FDE-858F-BC2357D85E9B}"/>
                </a:ext>
              </a:extLst>
            </p:cNvPr>
            <p:cNvCxnSpPr>
              <a:cxnSpLocks/>
            </p:cNvCxnSpPr>
            <p:nvPr/>
          </p:nvCxnSpPr>
          <p:spPr>
            <a:xfrm>
              <a:off x="5407819" y="3728356"/>
              <a:ext cx="8810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F87A7C1-CEBC-4AF6-BC11-5BE3A6DC843F}"/>
                </a:ext>
              </a:extLst>
            </p:cNvPr>
            <p:cNvCxnSpPr>
              <a:cxnSpLocks/>
            </p:cNvCxnSpPr>
            <p:nvPr/>
          </p:nvCxnSpPr>
          <p:spPr>
            <a:xfrm>
              <a:off x="5653088" y="3619501"/>
              <a:ext cx="522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9631EEC1-6D6A-4928-8B18-41592D921506}"/>
                </a:ext>
              </a:extLst>
            </p:cNvPr>
            <p:cNvCxnSpPr/>
            <p:nvPr/>
          </p:nvCxnSpPr>
          <p:spPr>
            <a:xfrm>
              <a:off x="5845969" y="3526631"/>
              <a:ext cx="3851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Isosceles Triangle 148">
              <a:extLst>
                <a:ext uri="{FF2B5EF4-FFF2-40B4-BE49-F238E27FC236}">
                  <a16:creationId xmlns:a16="http://schemas.microsoft.com/office/drawing/2014/main" id="{9B9AFF3C-98CE-48B2-A7DF-39824BC6ED88}"/>
                </a:ext>
              </a:extLst>
            </p:cNvPr>
            <p:cNvSpPr/>
            <p:nvPr/>
          </p:nvSpPr>
          <p:spPr>
            <a:xfrm rot="10412922">
              <a:off x="7025658" y="4168443"/>
              <a:ext cx="53054" cy="82280"/>
            </a:xfrm>
            <a:custGeom>
              <a:avLst/>
              <a:gdLst>
                <a:gd name="connsiteX0" fmla="*/ 0 w 45719"/>
                <a:gd name="connsiteY0" fmla="*/ 98676 h 98676"/>
                <a:gd name="connsiteX1" fmla="*/ 22860 w 45719"/>
                <a:gd name="connsiteY1" fmla="*/ 0 h 98676"/>
                <a:gd name="connsiteX2" fmla="*/ 45719 w 45719"/>
                <a:gd name="connsiteY2" fmla="*/ 98676 h 98676"/>
                <a:gd name="connsiteX3" fmla="*/ 0 w 45719"/>
                <a:gd name="connsiteY3" fmla="*/ 98676 h 98676"/>
                <a:gd name="connsiteX0" fmla="*/ 0 w 45719"/>
                <a:gd name="connsiteY0" fmla="*/ 103279 h 103279"/>
                <a:gd name="connsiteX1" fmla="*/ 8490 w 45719"/>
                <a:gd name="connsiteY1" fmla="*/ 0 h 103279"/>
                <a:gd name="connsiteX2" fmla="*/ 45719 w 45719"/>
                <a:gd name="connsiteY2" fmla="*/ 103279 h 103279"/>
                <a:gd name="connsiteX3" fmla="*/ 0 w 45719"/>
                <a:gd name="connsiteY3" fmla="*/ 103279 h 10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9" h="103279">
                  <a:moveTo>
                    <a:pt x="0" y="103279"/>
                  </a:moveTo>
                  <a:lnTo>
                    <a:pt x="8490" y="0"/>
                  </a:lnTo>
                  <a:lnTo>
                    <a:pt x="45719" y="103279"/>
                  </a:lnTo>
                  <a:lnTo>
                    <a:pt x="0" y="10327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Isosceles Triangle 148">
              <a:extLst>
                <a:ext uri="{FF2B5EF4-FFF2-40B4-BE49-F238E27FC236}">
                  <a16:creationId xmlns:a16="http://schemas.microsoft.com/office/drawing/2014/main" id="{8E89A2F7-3FF9-4A0A-8E31-389D99D21062}"/>
                </a:ext>
              </a:extLst>
            </p:cNvPr>
            <p:cNvSpPr/>
            <p:nvPr/>
          </p:nvSpPr>
          <p:spPr>
            <a:xfrm rot="10412922">
              <a:off x="7128364" y="4165504"/>
              <a:ext cx="53054" cy="82280"/>
            </a:xfrm>
            <a:custGeom>
              <a:avLst/>
              <a:gdLst>
                <a:gd name="connsiteX0" fmla="*/ 0 w 45719"/>
                <a:gd name="connsiteY0" fmla="*/ 98676 h 98676"/>
                <a:gd name="connsiteX1" fmla="*/ 22860 w 45719"/>
                <a:gd name="connsiteY1" fmla="*/ 0 h 98676"/>
                <a:gd name="connsiteX2" fmla="*/ 45719 w 45719"/>
                <a:gd name="connsiteY2" fmla="*/ 98676 h 98676"/>
                <a:gd name="connsiteX3" fmla="*/ 0 w 45719"/>
                <a:gd name="connsiteY3" fmla="*/ 98676 h 98676"/>
                <a:gd name="connsiteX0" fmla="*/ 0 w 45719"/>
                <a:gd name="connsiteY0" fmla="*/ 103279 h 103279"/>
                <a:gd name="connsiteX1" fmla="*/ 8490 w 45719"/>
                <a:gd name="connsiteY1" fmla="*/ 0 h 103279"/>
                <a:gd name="connsiteX2" fmla="*/ 45719 w 45719"/>
                <a:gd name="connsiteY2" fmla="*/ 103279 h 103279"/>
                <a:gd name="connsiteX3" fmla="*/ 0 w 45719"/>
                <a:gd name="connsiteY3" fmla="*/ 103279 h 10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9" h="103279">
                  <a:moveTo>
                    <a:pt x="0" y="103279"/>
                  </a:moveTo>
                  <a:lnTo>
                    <a:pt x="8490" y="0"/>
                  </a:lnTo>
                  <a:lnTo>
                    <a:pt x="45719" y="103279"/>
                  </a:lnTo>
                  <a:lnTo>
                    <a:pt x="0" y="10327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F7323296-9207-4D43-88B6-092EBB74D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6129" b="64516" l="25126" r="64573">
                          <a14:foregroundMark x1="39447" y1="46953" x2="40704" y2="48387"/>
                          <a14:foregroundMark x1="25126" y1="26882" x2="27638" y2="27599"/>
                          <a14:foregroundMark x1="40201" y1="55914" x2="40201" y2="55197"/>
                          <a14:foregroundMark x1="54774" y1="56631" x2="55276" y2="55914"/>
                          <a14:foregroundMark x1="43216" y1="50179" x2="47739" y2="53405"/>
                          <a14:foregroundMark x1="61642" y1="63082" x2="62312" y2="64516"/>
                          <a14:foregroundMark x1="61582" y1="62953" x2="61642" y2="63082"/>
                          <a14:foregroundMark x1="39950" y1="55197" x2="39950" y2="55197"/>
                          <a14:foregroundMark x1="40452" y1="54839" x2="40452" y2="54839"/>
                          <a14:foregroundMark x1="40452" y1="55197" x2="39698" y2="55556"/>
                          <a14:foregroundMark x1="55025" y1="56631" x2="55025" y2="56631"/>
                          <a14:foregroundMark x1="54774" y1="56631" x2="54774" y2="56631"/>
                          <a14:foregroundMark x1="55025" y1="56631" x2="54523" y2="56631"/>
                          <a14:foregroundMark x1="55528" y1="56272" x2="54523" y2="56272"/>
                          <a14:backgroundMark x1="28643" y1="19713" x2="41960" y2="24014"/>
                          <a14:backgroundMark x1="41960" y1="24014" x2="35930" y2="43011"/>
                          <a14:backgroundMark x1="55874" y1="53907" x2="59548" y2="55914"/>
                          <a14:backgroundMark x1="54020" y1="52894" x2="55624" y2="53770"/>
                          <a14:backgroundMark x1="49593" y1="50476" x2="52480" y2="52053"/>
                          <a14:backgroundMark x1="42221" y1="46448" x2="44715" y2="47811"/>
                          <a14:backgroundMark x1="35930" y1="43011" x2="40555" y2="45538"/>
                          <a14:backgroundMark x1="43467" y1="34050" x2="55276" y2="42652"/>
                          <a14:backgroundMark x1="55276" y1="42652" x2="64573" y2="55197"/>
                          <a14:backgroundMark x1="55807" y1="53158" x2="45980" y2="42294"/>
                          <a14:backgroundMark x1="45980" y1="42294" x2="34171" y2="35484"/>
                          <a14:backgroundMark x1="34171" y1="35484" x2="33920" y2="34767"/>
                          <a14:backgroundMark x1="57035" y1="58423" x2="58291" y2="60215"/>
                          <a14:backgroundMark x1="60553" y1="61290" x2="60302" y2="62366"/>
                          <a14:backgroundMark x1="60050" y1="60215" x2="61055" y2="61649"/>
                          <a14:backgroundMark x1="59045" y1="59140" x2="61307" y2="63082"/>
                          <a14:backgroundMark x1="61809" y1="63082" x2="61809" y2="63082"/>
                          <a14:backgroundMark x1="39950" y1="54480" x2="39950" y2="54480"/>
                          <a14:backgroundMark x1="40452" y1="54480" x2="40452" y2="54480"/>
                          <a14:backgroundMark x1="40452" y1="54480" x2="40452" y2="54480"/>
                          <a14:backgroundMark x1="55276" y1="57348" x2="55276" y2="57348"/>
                        </a14:backgroundRemoval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20323" t="10492" r="30433" b="30441"/>
            <a:stretch/>
          </p:blipFill>
          <p:spPr>
            <a:xfrm rot="921274">
              <a:off x="7039352" y="4367098"/>
              <a:ext cx="1081756" cy="909561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8F73A8D7-B50B-4BA2-AFE5-5C3C06F09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6129" b="64516" l="25126" r="64573">
                          <a14:foregroundMark x1="39447" y1="46953" x2="40704" y2="48387"/>
                          <a14:foregroundMark x1="25126" y1="26882" x2="27638" y2="27599"/>
                          <a14:foregroundMark x1="40201" y1="55914" x2="40201" y2="55197"/>
                          <a14:foregroundMark x1="54774" y1="56631" x2="55276" y2="55914"/>
                          <a14:foregroundMark x1="43216" y1="50179" x2="47739" y2="53405"/>
                          <a14:foregroundMark x1="61642" y1="63082" x2="62312" y2="64516"/>
                          <a14:foregroundMark x1="61582" y1="62953" x2="61642" y2="63082"/>
                          <a14:foregroundMark x1="39950" y1="55197" x2="39950" y2="55197"/>
                          <a14:foregroundMark x1="40452" y1="54839" x2="40452" y2="54839"/>
                          <a14:foregroundMark x1="40452" y1="55197" x2="39698" y2="55556"/>
                          <a14:foregroundMark x1="55025" y1="56631" x2="55025" y2="56631"/>
                          <a14:foregroundMark x1="54774" y1="56631" x2="54774" y2="56631"/>
                          <a14:foregroundMark x1="55025" y1="56631" x2="54523" y2="56631"/>
                          <a14:foregroundMark x1="55528" y1="56272" x2="54523" y2="56272"/>
                          <a14:backgroundMark x1="28643" y1="19713" x2="41960" y2="24014"/>
                          <a14:backgroundMark x1="41960" y1="24014" x2="35930" y2="43011"/>
                          <a14:backgroundMark x1="55874" y1="53907" x2="59548" y2="55914"/>
                          <a14:backgroundMark x1="54020" y1="52894" x2="55624" y2="53770"/>
                          <a14:backgroundMark x1="49593" y1="50476" x2="52480" y2="52053"/>
                          <a14:backgroundMark x1="42221" y1="46448" x2="44715" y2="47811"/>
                          <a14:backgroundMark x1="35930" y1="43011" x2="40555" y2="45538"/>
                          <a14:backgroundMark x1="43467" y1="34050" x2="55276" y2="42652"/>
                          <a14:backgroundMark x1="55276" y1="42652" x2="64573" y2="55197"/>
                          <a14:backgroundMark x1="55807" y1="53158" x2="45980" y2="42294"/>
                          <a14:backgroundMark x1="45980" y1="42294" x2="34171" y2="35484"/>
                          <a14:backgroundMark x1="34171" y1="35484" x2="33920" y2="34767"/>
                          <a14:backgroundMark x1="57035" y1="58423" x2="58291" y2="60215"/>
                          <a14:backgroundMark x1="60553" y1="61290" x2="60302" y2="62366"/>
                          <a14:backgroundMark x1="60050" y1="60215" x2="61055" y2="61649"/>
                          <a14:backgroundMark x1="59045" y1="59140" x2="61307" y2="63082"/>
                          <a14:backgroundMark x1="61809" y1="63082" x2="61809" y2="63082"/>
                          <a14:backgroundMark x1="39950" y1="54480" x2="39950" y2="54480"/>
                          <a14:backgroundMark x1="40452" y1="54480" x2="40452" y2="54480"/>
                          <a14:backgroundMark x1="40452" y1="54480" x2="40452" y2="54480"/>
                          <a14:backgroundMark x1="55276" y1="57348" x2="55276" y2="57348"/>
                        </a14:backgroundRemoval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20323" t="10492" r="30433" b="30441"/>
            <a:stretch/>
          </p:blipFill>
          <p:spPr>
            <a:xfrm rot="921274">
              <a:off x="6700147" y="3424401"/>
              <a:ext cx="186952" cy="157193"/>
            </a:xfrm>
            <a:prstGeom prst="rect">
              <a:avLst/>
            </a:prstGeom>
          </p:spPr>
        </p:pic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7753B1E4-9C2A-4D32-84F3-1ACBFA3369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9868" b="92244" l="12539" r="80650">
                          <a14:foregroundMark x1="18731" y1="87129" x2="24149" y2="77888"/>
                          <a14:foregroundMark x1="21207" y1="85149" x2="32589" y2="78301"/>
                          <a14:foregroundMark x1="32186" y1="77870" x2="29257" y2="79208"/>
                          <a14:foregroundMark x1="46130" y1="59241" x2="28173" y2="77723"/>
                          <a14:foregroundMark x1="40867" y1="71947" x2="36177" y2="74502"/>
                          <a14:foregroundMark x1="28328" y1="77723" x2="20433" y2="83333"/>
                          <a14:foregroundMark x1="17647" y1="86634" x2="14241" y2="91089"/>
                          <a14:foregroundMark x1="43344" y1="70462" x2="39319" y2="72277"/>
                          <a14:foregroundMark x1="13158" y1="92244" x2="13158" y2="92244"/>
                          <a14:foregroundMark x1="13622" y1="91749" x2="12693" y2="93234"/>
                          <a14:foregroundMark x1="76006" y1="33663" x2="74613" y2="33663"/>
                          <a14:foregroundMark x1="68335" y1="35425" x2="67957" y2="36634"/>
                          <a14:foregroundMark x1="70963" y1="35479" x2="72291" y2="34983"/>
                          <a14:foregroundMark x1="69195" y1="36139" x2="70963" y2="35479"/>
                          <a14:foregroundMark x1="66919" y1="33449" x2="66099" y2="34323"/>
                          <a14:foregroundMark x1="69350" y1="30858" x2="68744" y2="31503"/>
                          <a14:foregroundMark x1="80341" y1="30693" x2="80427" y2="31156"/>
                          <a14:foregroundMark x1="73375" y1="32013" x2="72910" y2="32178"/>
                          <a14:foregroundMark x1="72136" y1="34323" x2="71362" y2="34323"/>
                          <a14:foregroundMark x1="71053" y1="33003" x2="71053" y2="33003"/>
                          <a14:foregroundMark x1="71672" y1="32838" x2="71672" y2="32838"/>
                          <a14:foregroundMark x1="72601" y1="32343" x2="72601" y2="32343"/>
                          <a14:foregroundMark x1="72755" y1="32343" x2="72755" y2="32508"/>
                          <a14:foregroundMark x1="72755" y1="32673" x2="72755" y2="32673"/>
                          <a14:foregroundMark x1="72755" y1="32673" x2="72755" y2="32673"/>
                          <a14:foregroundMark x1="73065" y1="32343" x2="72755" y2="32508"/>
                          <a14:backgroundMark x1="59598" y1="33828" x2="29721" y2="48020"/>
                          <a14:backgroundMark x1="29721" y1="48020" x2="57121" y2="42079"/>
                          <a14:backgroundMark x1="57121" y1="42079" x2="65635" y2="43069"/>
                          <a14:backgroundMark x1="65635" y1="43069" x2="31269" y2="62211"/>
                          <a14:backgroundMark x1="31269" y1="62211" x2="40365" y2="61305"/>
                          <a14:backgroundMark x1="34845" y1="66986" x2="24149" y2="72277"/>
                          <a14:backgroundMark x1="43071" y1="73490" x2="44737" y2="73597"/>
                          <a14:backgroundMark x1="24149" y1="72277" x2="29379" y2="72612"/>
                          <a14:backgroundMark x1="44737" y1="73597" x2="50929" y2="80693"/>
                          <a14:backgroundMark x1="50929" y1="80693" x2="47368" y2="85149"/>
                          <a14:backgroundMark x1="72639" y1="36462" x2="55728" y2="50330"/>
                          <a14:backgroundMark x1="73403" y1="35836" x2="73159" y2="36036"/>
                          <a14:backgroundMark x1="75086" y1="34455" x2="73668" y2="35618"/>
                          <a14:backgroundMark x1="55728" y1="50330" x2="63622" y2="49505"/>
                          <a14:backgroundMark x1="42536" y1="59070" x2="34520" y2="62706"/>
                          <a14:backgroundMark x1="63622" y1="49505" x2="44754" y2="58064"/>
                          <a14:backgroundMark x1="34520" y1="62706" x2="36469" y2="65315"/>
                          <a14:backgroundMark x1="42949" y1="69969" x2="54489" y2="59241"/>
                          <a14:backgroundMark x1="54489" y1="59241" x2="55263" y2="72772"/>
                          <a14:backgroundMark x1="36687" y1="76733" x2="33282" y2="79043"/>
                          <a14:backgroundMark x1="37461" y1="75578" x2="36068" y2="77063"/>
                          <a14:backgroundMark x1="69195" y1="31518" x2="69814" y2="31683"/>
                          <a14:backgroundMark x1="67879" y1="32838" x2="66718" y2="33168"/>
                          <a14:backgroundMark x1="69040" y1="32508" x2="67879" y2="32838"/>
                          <a14:backgroundMark x1="68885" y1="31683" x2="68111" y2="32013"/>
                          <a14:backgroundMark x1="67957" y1="33333" x2="66718" y2="33333"/>
                          <a14:backgroundMark x1="80650" y1="30198" x2="80650" y2="30198"/>
                          <a14:backgroundMark x1="80341" y1="30198" x2="80341" y2="30198"/>
                          <a14:backgroundMark x1="78173" y1="31518" x2="76625" y2="32178"/>
                          <a14:backgroundMark x1="81269" y1="31683" x2="80960" y2="32178"/>
                          <a14:backgroundMark x1="80650" y1="30033" x2="80960" y2="30363"/>
                          <a14:backgroundMark x1="67492" y1="34488" x2="67492" y2="34488"/>
                          <a14:backgroundMark x1="67957" y1="34323" x2="67957" y2="34323"/>
                          <a14:backgroundMark x1="71672" y1="32343" x2="71672" y2="32343"/>
                          <a14:backgroundMark x1="69350" y1="35479" x2="69350" y2="35479"/>
                          <a14:backgroundMark x1="70124" y1="35314" x2="70124" y2="35314"/>
                          <a14:backgroundMark x1="70588" y1="35149" x2="70588" y2="35149"/>
                          <a14:backgroundMark x1="71053" y1="34983" x2="71053" y2="34983"/>
                          <a14:backgroundMark x1="71517" y1="34983" x2="71517" y2="34983"/>
                          <a14:backgroundMark x1="70743" y1="33993" x2="70743" y2="33993"/>
                          <a14:backgroundMark x1="71207" y1="33828" x2="71207" y2="33828"/>
                          <a14:backgroundMark x1="71517" y1="33663" x2="71517" y2="3366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919" t="26426" r="18421" b="5776"/>
            <a:stretch/>
          </p:blipFill>
          <p:spPr>
            <a:xfrm rot="804622">
              <a:off x="2211508" y="4642941"/>
              <a:ext cx="1492853" cy="1362988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7C41ADA8-1186-46D3-A4C0-ED9CC5712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9868" b="92244" l="12539" r="80650">
                          <a14:foregroundMark x1="18731" y1="87129" x2="24149" y2="77888"/>
                          <a14:foregroundMark x1="21207" y1="85149" x2="32589" y2="78301"/>
                          <a14:foregroundMark x1="32186" y1="77870" x2="29257" y2="79208"/>
                          <a14:foregroundMark x1="46130" y1="59241" x2="28173" y2="77723"/>
                          <a14:foregroundMark x1="40867" y1="71947" x2="36177" y2="74502"/>
                          <a14:foregroundMark x1="28328" y1="77723" x2="20433" y2="83333"/>
                          <a14:foregroundMark x1="17647" y1="86634" x2="14241" y2="91089"/>
                          <a14:foregroundMark x1="43344" y1="70462" x2="39319" y2="72277"/>
                          <a14:foregroundMark x1="13158" y1="92244" x2="13158" y2="92244"/>
                          <a14:foregroundMark x1="13622" y1="91749" x2="12693" y2="93234"/>
                          <a14:foregroundMark x1="76006" y1="33663" x2="74613" y2="33663"/>
                          <a14:foregroundMark x1="68335" y1="35425" x2="67957" y2="36634"/>
                          <a14:foregroundMark x1="70963" y1="35479" x2="72291" y2="34983"/>
                          <a14:foregroundMark x1="69195" y1="36139" x2="70963" y2="35479"/>
                          <a14:foregroundMark x1="66919" y1="33449" x2="66099" y2="34323"/>
                          <a14:foregroundMark x1="69350" y1="30858" x2="68744" y2="31503"/>
                          <a14:foregroundMark x1="80341" y1="30693" x2="80427" y2="31156"/>
                          <a14:foregroundMark x1="73375" y1="32013" x2="72910" y2="32178"/>
                          <a14:foregroundMark x1="72136" y1="34323" x2="71362" y2="34323"/>
                          <a14:foregroundMark x1="71053" y1="33003" x2="71053" y2="33003"/>
                          <a14:foregroundMark x1="71672" y1="32838" x2="71672" y2="32838"/>
                          <a14:foregroundMark x1="72601" y1="32343" x2="72601" y2="32343"/>
                          <a14:foregroundMark x1="72755" y1="32343" x2="72755" y2="32508"/>
                          <a14:foregroundMark x1="72755" y1="32673" x2="72755" y2="32673"/>
                          <a14:foregroundMark x1="72755" y1="32673" x2="72755" y2="32673"/>
                          <a14:foregroundMark x1="73065" y1="32343" x2="72755" y2="32508"/>
                          <a14:backgroundMark x1="59598" y1="33828" x2="29721" y2="48020"/>
                          <a14:backgroundMark x1="29721" y1="48020" x2="57121" y2="42079"/>
                          <a14:backgroundMark x1="57121" y1="42079" x2="65635" y2="43069"/>
                          <a14:backgroundMark x1="65635" y1="43069" x2="31269" y2="62211"/>
                          <a14:backgroundMark x1="31269" y1="62211" x2="40365" y2="61305"/>
                          <a14:backgroundMark x1="34845" y1="66986" x2="24149" y2="72277"/>
                          <a14:backgroundMark x1="43071" y1="73490" x2="44737" y2="73597"/>
                          <a14:backgroundMark x1="24149" y1="72277" x2="29379" y2="72612"/>
                          <a14:backgroundMark x1="44737" y1="73597" x2="50929" y2="80693"/>
                          <a14:backgroundMark x1="50929" y1="80693" x2="47368" y2="85149"/>
                          <a14:backgroundMark x1="72639" y1="36462" x2="55728" y2="50330"/>
                          <a14:backgroundMark x1="73403" y1="35836" x2="73159" y2="36036"/>
                          <a14:backgroundMark x1="75086" y1="34455" x2="73668" y2="35618"/>
                          <a14:backgroundMark x1="55728" y1="50330" x2="63622" y2="49505"/>
                          <a14:backgroundMark x1="42536" y1="59070" x2="34520" y2="62706"/>
                          <a14:backgroundMark x1="63622" y1="49505" x2="44754" y2="58064"/>
                          <a14:backgroundMark x1="34520" y1="62706" x2="36469" y2="65315"/>
                          <a14:backgroundMark x1="42949" y1="69969" x2="54489" y2="59241"/>
                          <a14:backgroundMark x1="54489" y1="59241" x2="55263" y2="72772"/>
                          <a14:backgroundMark x1="36687" y1="76733" x2="33282" y2="79043"/>
                          <a14:backgroundMark x1="37461" y1="75578" x2="36068" y2="77063"/>
                          <a14:backgroundMark x1="69195" y1="31518" x2="69814" y2="31683"/>
                          <a14:backgroundMark x1="67879" y1="32838" x2="66718" y2="33168"/>
                          <a14:backgroundMark x1="69040" y1="32508" x2="67879" y2="32838"/>
                          <a14:backgroundMark x1="68885" y1="31683" x2="68111" y2="32013"/>
                          <a14:backgroundMark x1="67957" y1="33333" x2="66718" y2="33333"/>
                          <a14:backgroundMark x1="80650" y1="30198" x2="80650" y2="30198"/>
                          <a14:backgroundMark x1="80341" y1="30198" x2="80341" y2="30198"/>
                          <a14:backgroundMark x1="78173" y1="31518" x2="76625" y2="32178"/>
                          <a14:backgroundMark x1="81269" y1="31683" x2="80960" y2="32178"/>
                          <a14:backgroundMark x1="80650" y1="30033" x2="80960" y2="30363"/>
                          <a14:backgroundMark x1="67492" y1="34488" x2="67492" y2="34488"/>
                          <a14:backgroundMark x1="67957" y1="34323" x2="67957" y2="34323"/>
                          <a14:backgroundMark x1="71672" y1="32343" x2="71672" y2="32343"/>
                          <a14:backgroundMark x1="69350" y1="35479" x2="69350" y2="35479"/>
                          <a14:backgroundMark x1="70124" y1="35314" x2="70124" y2="35314"/>
                          <a14:backgroundMark x1="70588" y1="35149" x2="70588" y2="35149"/>
                          <a14:backgroundMark x1="71053" y1="34983" x2="71053" y2="34983"/>
                          <a14:backgroundMark x1="71517" y1="34983" x2="71517" y2="34983"/>
                          <a14:backgroundMark x1="70743" y1="33993" x2="70743" y2="33993"/>
                          <a14:backgroundMark x1="71207" y1="33828" x2="71207" y2="33828"/>
                          <a14:backgroundMark x1="71517" y1="33663" x2="71517" y2="3366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919" t="26426" r="18421" b="5776"/>
            <a:stretch/>
          </p:blipFill>
          <p:spPr>
            <a:xfrm rot="791974">
              <a:off x="5966290" y="3409785"/>
              <a:ext cx="153036" cy="139724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9233137-F713-440D-96DC-6ECC7C5D5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28637" y1="56851" x2="33677" y2="57055"/>
                          <a14:foregroundMark x1="30928" y1="55215" x2="27721" y2="58078"/>
                          <a14:foregroundMark x1="35968" y1="50307" x2="31501" y2="58078"/>
                          <a14:foregroundMark x1="31501" y1="58078" x2="31271" y2="58282"/>
                          <a14:foregroundMark x1="42726" y1="51329" x2="38717" y2="55828"/>
                          <a14:foregroundMark x1="42841" y1="50307" x2="43299" y2="51738"/>
                          <a14:foregroundMark x1="27606" y1="60736" x2="33104" y2="59509"/>
                          <a14:foregroundMark x1="35624" y1="58282" x2="37572" y2="56237"/>
                          <a14:foregroundMark x1="41482" y1="55179" x2="42955" y2="54192"/>
                          <a14:foregroundMark x1="43299" y1="54601" x2="43299" y2="54601"/>
                          <a14:foregroundMark x1="43070" y1="54601" x2="43528" y2="54601"/>
                          <a14:backgroundMark x1="20046" y1="29039" x2="13402" y2="46012"/>
                          <a14:backgroundMark x1="13402" y1="46012" x2="11340" y2="59509"/>
                          <a14:backgroundMark x1="11340" y1="59509" x2="26231" y2="37219"/>
                          <a14:backgroundMark x1="26231" y1="37219" x2="26575" y2="47648"/>
                          <a14:backgroundMark x1="26575" y1="47648" x2="23482" y2="57260"/>
                          <a14:backgroundMark x1="23482" y1="57260" x2="26690" y2="46626"/>
                          <a14:backgroundMark x1="26690" y1="46626" x2="33792" y2="41309"/>
                          <a14:backgroundMark x1="33792" y1="41309" x2="40092" y2="40082"/>
                          <a14:backgroundMark x1="40092" y1="40082" x2="49599" y2="52556"/>
                          <a14:backgroundMark x1="49599" y1="52556" x2="50172" y2="41718"/>
                          <a14:backgroundMark x1="50172" y1="41718" x2="55326" y2="48057"/>
                          <a14:backgroundMark x1="55326" y1="48057" x2="61054" y2="43967"/>
                          <a14:backgroundMark x1="61054" y1="43967" x2="63688" y2="55624"/>
                          <a14:backgroundMark x1="63688" y1="55624" x2="69072" y2="43763"/>
                          <a14:backgroundMark x1="69072" y1="43763" x2="74456" y2="48057"/>
                          <a14:backgroundMark x1="74456" y1="48057" x2="80527" y2="39059"/>
                          <a14:backgroundMark x1="80527" y1="39059" x2="86025" y2="50511"/>
                          <a14:backgroundMark x1="86025" y1="50511" x2="87285" y2="49284"/>
                          <a14:backgroundMark x1="31042" y1="63190" x2="34135" y2="63599"/>
                          <a14:backgroundMark x1="35968" y1="61554" x2="37572" y2="60327"/>
                          <a14:backgroundMark x1="42383" y1="56442" x2="41695" y2="57669"/>
                        </a14:backgroundRemoval>
                      </a14:imgEffect>
                    </a14:imgLayer>
                  </a14:imgProps>
                </a:ext>
              </a:extLst>
            </a:blip>
            <a:srcRect l="26057" t="44883" r="54874" b="34650"/>
            <a:stretch/>
          </p:blipFill>
          <p:spPr>
            <a:xfrm>
              <a:off x="5270868" y="3253772"/>
              <a:ext cx="693534" cy="459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332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6ECC1A1-BFEA-4EF1-910C-1B2BA9D1F70E}"/>
              </a:ext>
            </a:extLst>
          </p:cNvPr>
          <p:cNvGrpSpPr/>
          <p:nvPr/>
        </p:nvGrpSpPr>
        <p:grpSpPr>
          <a:xfrm>
            <a:off x="152401" y="2590800"/>
            <a:ext cx="8861241" cy="4205048"/>
            <a:chOff x="-13014" y="995206"/>
            <a:chExt cx="10832874" cy="5010723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0783A13-0287-4F9F-93EB-AEAFE47D73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" b="92952" l="1656" r="96866">
                          <a14:foregroundMark x1="10704" y1="8664" x2="5441" y2="61233"/>
                          <a14:foregroundMark x1="5441" y1="61233" x2="6564" y2="73715"/>
                          <a14:foregroundMark x1="6564" y1="73715" x2="9344" y2="82966"/>
                          <a14:foregroundMark x1="9344" y1="82966" x2="14548" y2="91043"/>
                          <a14:foregroundMark x1="14548" y1="91043" x2="24246" y2="93098"/>
                          <a14:foregroundMark x1="24246" y1="93098" x2="75458" y2="83700"/>
                          <a14:foregroundMark x1="75458" y1="83700" x2="79775" y2="78855"/>
                          <a14:foregroundMark x1="79775" y1="78855" x2="83383" y2="66960"/>
                          <a14:foregroundMark x1="83383" y1="66960" x2="82318" y2="46109"/>
                          <a14:foregroundMark x1="82318" y1="46109" x2="76523" y2="29809"/>
                          <a14:foregroundMark x1="76523" y1="29809" x2="68244" y2="19824"/>
                          <a14:foregroundMark x1="68244" y1="19824" x2="36546" y2="16593"/>
                          <a14:foregroundMark x1="36546" y1="16593" x2="27912" y2="20558"/>
                          <a14:foregroundMark x1="27912" y1="20558" x2="24009" y2="26725"/>
                          <a14:foregroundMark x1="24009" y1="26725" x2="27676" y2="36564"/>
                          <a14:foregroundMark x1="48814" y1="50670" x2="73448" y2="67107"/>
                          <a14:foregroundMark x1="27676" y1="36564" x2="46869" y2="49372"/>
                          <a14:foregroundMark x1="73448" y1="67107" x2="66824" y2="71219"/>
                          <a14:foregroundMark x1="66824" y1="71219" x2="19692" y2="66667"/>
                          <a14:foregroundMark x1="19692" y1="66667" x2="20166" y2="61674"/>
                          <a14:foregroundMark x1="87936" y1="29662" x2="85038" y2="20117"/>
                          <a14:foregroundMark x1="85038" y1="20117" x2="70668" y2="587"/>
                          <a14:foregroundMark x1="70668" y1="587" x2="11532" y2="13069"/>
                          <a14:foregroundMark x1="11532" y1="13069" x2="7510" y2="17181"/>
                          <a14:foregroundMark x1="7510" y1="17181" x2="1656" y2="89721"/>
                          <a14:foregroundMark x1="1656" y1="89721" x2="1715" y2="91630"/>
                          <a14:foregroundMark x1="85393" y1="88399" x2="89829" y2="85903"/>
                          <a14:foregroundMark x1="89829" y1="85903" x2="96511" y2="73715"/>
                          <a14:foregroundMark x1="96511" y1="73715" x2="97989" y2="56094"/>
                          <a14:foregroundMark x1="97989" y1="56094" x2="94205" y2="52276"/>
                          <a14:foregroundMark x1="94205" y1="52276" x2="92253" y2="41703"/>
                          <a14:foregroundMark x1="92253" y1="41703" x2="95860" y2="21145"/>
                          <a14:foregroundMark x1="95860" y1="21145" x2="89651" y2="12335"/>
                          <a14:foregroundMark x1="89651" y1="12335" x2="83974" y2="12188"/>
                          <a14:foregroundMark x1="83974" y1="12188" x2="82436" y2="2937"/>
                          <a14:foregroundMark x1="82436" y1="2937" x2="81017" y2="147"/>
                          <a14:foregroundMark x1="96334" y1="9985" x2="99941" y2="75624"/>
                          <a14:foregroundMark x1="99941" y1="75624" x2="84920" y2="71512"/>
                          <a14:foregroundMark x1="84920" y1="71512" x2="85334" y2="60499"/>
                          <a14:foregroundMark x1="85334" y1="60499" x2="90775" y2="65786"/>
                          <a14:foregroundMark x1="90775" y1="65786" x2="93495" y2="92952"/>
                          <a14:foregroundMark x1="93495" y1="92952" x2="96866" y2="91043"/>
                          <a14:foregroundMark x1="59451" y1="47775" x2="60142" y2="47724"/>
                          <a14:foregroundMark x1="56180" y1="48018" x2="58849" y2="47820"/>
                          <a14:foregroundMark x1="60142" y1="47724" x2="59728" y2="42291"/>
                          <a14:foregroundMark x1="55529" y1="49780" x2="55293" y2="53744"/>
                          <a14:foregroundMark x1="56951" y1="54376" x2="57126" y2="54479"/>
                          <a14:foregroundMark x1="57244" y1="50073" x2="61206" y2="52717"/>
                          <a14:foregroundMark x1="61206" y1="52717" x2="61206" y2="52423"/>
                          <a14:foregroundMark x1="57008" y1="49486" x2="58368" y2="51542"/>
                          <a14:backgroundMark x1="47546" y1="50367" x2="47546" y2="50367"/>
                          <a14:backgroundMark x1="47782" y1="49780" x2="47960" y2="50367"/>
                          <a14:backgroundMark x1="47901" y1="49339" x2="47723" y2="51395"/>
                          <a14:backgroundMark x1="46895" y1="50220" x2="47309" y2="51542"/>
                          <a14:backgroundMark x1="46895" y1="49486" x2="46895" y2="49486"/>
                          <a14:backgroundMark x1="46718" y1="49927" x2="46718" y2="49927"/>
                          <a14:backgroundMark x1="53933" y1="48458" x2="53873" y2="48752"/>
                          <a14:backgroundMark x1="53459" y1="49780" x2="54169" y2="49780"/>
                        </a14:backgroundRemoval>
                      </a14:imgEffect>
                    </a14:imgLayer>
                  </a14:imgProps>
                </a:ext>
              </a:extLst>
            </a:blip>
            <a:srcRect r="11632"/>
            <a:stretch/>
          </p:blipFill>
          <p:spPr>
            <a:xfrm>
              <a:off x="-1767" y="995206"/>
              <a:ext cx="10773721" cy="4909966"/>
            </a:xfrm>
            <a:prstGeom prst="rect">
              <a:avLst/>
            </a:prstGeom>
          </p:spPr>
        </p:pic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F4C8DF8-09C8-414C-9296-CC837296E820}"/>
                </a:ext>
              </a:extLst>
            </p:cNvPr>
            <p:cNvSpPr/>
            <p:nvPr/>
          </p:nvSpPr>
          <p:spPr>
            <a:xfrm>
              <a:off x="-13014" y="3342040"/>
              <a:ext cx="8894049" cy="2562410"/>
            </a:xfrm>
            <a:custGeom>
              <a:avLst/>
              <a:gdLst>
                <a:gd name="connsiteX0" fmla="*/ 5747657 w 7626698"/>
                <a:gd name="connsiteY0" fmla="*/ 0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47657 w 7626698"/>
                <a:gd name="connsiteY4" fmla="*/ 0 h 2622620"/>
                <a:gd name="connsiteX0" fmla="*/ 5756578 w 7626698"/>
                <a:gd name="connsiteY0" fmla="*/ 57986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56578 w 7626698"/>
                <a:gd name="connsiteY4" fmla="*/ 57986 h 2622620"/>
                <a:gd name="connsiteX0" fmla="*/ 5756578 w 7626698"/>
                <a:gd name="connsiteY0" fmla="*/ 17842 h 2582476"/>
                <a:gd name="connsiteX1" fmla="*/ 7626698 w 7626698"/>
                <a:gd name="connsiteY1" fmla="*/ 2572428 h 2582476"/>
                <a:gd name="connsiteX2" fmla="*/ 0 w 7626698"/>
                <a:gd name="connsiteY2" fmla="*/ 2582476 h 2582476"/>
                <a:gd name="connsiteX3" fmla="*/ 5583599 w 7626698"/>
                <a:gd name="connsiteY3" fmla="*/ 0 h 2582476"/>
                <a:gd name="connsiteX4" fmla="*/ 5756578 w 7626698"/>
                <a:gd name="connsiteY4" fmla="*/ 17842 h 2582476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583599 w 7626698"/>
                <a:gd name="connsiteY3" fmla="*/ 17841 h 2600317"/>
                <a:gd name="connsiteX4" fmla="*/ 5743197 w 7626698"/>
                <a:gd name="connsiteY4" fmla="*/ 0 h 2600317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614822 w 7626698"/>
                <a:gd name="connsiteY3" fmla="*/ 4460 h 2600317"/>
                <a:gd name="connsiteX4" fmla="*/ 5743197 w 7626698"/>
                <a:gd name="connsiteY4" fmla="*/ 0 h 2600317"/>
                <a:gd name="connsiteX0" fmla="*/ 5749482 w 7626698"/>
                <a:gd name="connsiteY0" fmla="*/ 8109 h 2595857"/>
                <a:gd name="connsiteX1" fmla="*/ 7626698 w 7626698"/>
                <a:gd name="connsiteY1" fmla="*/ 2585809 h 2595857"/>
                <a:gd name="connsiteX2" fmla="*/ 0 w 7626698"/>
                <a:gd name="connsiteY2" fmla="*/ 2595857 h 2595857"/>
                <a:gd name="connsiteX3" fmla="*/ 5614822 w 7626698"/>
                <a:gd name="connsiteY3" fmla="*/ 0 h 2595857"/>
                <a:gd name="connsiteX4" fmla="*/ 5749482 w 7626698"/>
                <a:gd name="connsiteY4" fmla="*/ 8109 h 2595857"/>
                <a:gd name="connsiteX0" fmla="*/ 5749482 w 7648865"/>
                <a:gd name="connsiteY0" fmla="*/ 8109 h 2595857"/>
                <a:gd name="connsiteX1" fmla="*/ 7648865 w 7648865"/>
                <a:gd name="connsiteY1" fmla="*/ 2591351 h 2595857"/>
                <a:gd name="connsiteX2" fmla="*/ 0 w 7648865"/>
                <a:gd name="connsiteY2" fmla="*/ 2595857 h 2595857"/>
                <a:gd name="connsiteX3" fmla="*/ 5614822 w 7648865"/>
                <a:gd name="connsiteY3" fmla="*/ 0 h 2595857"/>
                <a:gd name="connsiteX4" fmla="*/ 5749482 w 7648865"/>
                <a:gd name="connsiteY4" fmla="*/ 8109 h 2595857"/>
                <a:gd name="connsiteX0" fmla="*/ 5749482 w 7648865"/>
                <a:gd name="connsiteY0" fmla="*/ 0 h 2587748"/>
                <a:gd name="connsiteX1" fmla="*/ 7648865 w 7648865"/>
                <a:gd name="connsiteY1" fmla="*/ 2583242 h 2587748"/>
                <a:gd name="connsiteX2" fmla="*/ 0 w 7648865"/>
                <a:gd name="connsiteY2" fmla="*/ 2587748 h 2587748"/>
                <a:gd name="connsiteX3" fmla="*/ 5531002 w 7648865"/>
                <a:gd name="connsiteY3" fmla="*/ 33801 h 2587748"/>
                <a:gd name="connsiteX4" fmla="*/ 5749482 w 7648865"/>
                <a:gd name="connsiteY4" fmla="*/ 0 h 2587748"/>
                <a:gd name="connsiteX0" fmla="*/ 5776152 w 7648865"/>
                <a:gd name="connsiteY0" fmla="*/ 489 h 2553947"/>
                <a:gd name="connsiteX1" fmla="*/ 7648865 w 7648865"/>
                <a:gd name="connsiteY1" fmla="*/ 2549441 h 2553947"/>
                <a:gd name="connsiteX2" fmla="*/ 0 w 7648865"/>
                <a:gd name="connsiteY2" fmla="*/ 2553947 h 2553947"/>
                <a:gd name="connsiteX3" fmla="*/ 5531002 w 7648865"/>
                <a:gd name="connsiteY3" fmla="*/ 0 h 2553947"/>
                <a:gd name="connsiteX4" fmla="*/ 5776152 w 7648865"/>
                <a:gd name="connsiteY4" fmla="*/ 489 h 2553947"/>
                <a:gd name="connsiteX0" fmla="*/ 5776152 w 7648865"/>
                <a:gd name="connsiteY0" fmla="*/ 0 h 2553458"/>
                <a:gd name="connsiteX1" fmla="*/ 7648865 w 7648865"/>
                <a:gd name="connsiteY1" fmla="*/ 2548952 h 2553458"/>
                <a:gd name="connsiteX2" fmla="*/ 0 w 7648865"/>
                <a:gd name="connsiteY2" fmla="*/ 2553458 h 2553458"/>
                <a:gd name="connsiteX3" fmla="*/ 5515762 w 7648865"/>
                <a:gd name="connsiteY3" fmla="*/ 14751 h 2553458"/>
                <a:gd name="connsiteX4" fmla="*/ 5776152 w 7648865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729407 w 7862510"/>
                <a:gd name="connsiteY3" fmla="*/ 14751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438850 w 7862510"/>
                <a:gd name="connsiteY3" fmla="*/ 125846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361938 w 7862510"/>
                <a:gd name="connsiteY3" fmla="*/ 160029 h 2553458"/>
                <a:gd name="connsiteX4" fmla="*/ 5989797 w 7862510"/>
                <a:gd name="connsiteY4" fmla="*/ 0 h 2553458"/>
                <a:gd name="connsiteX0" fmla="*/ 6092347 w 7862510"/>
                <a:gd name="connsiteY0" fmla="*/ 0 h 2408180"/>
                <a:gd name="connsiteX1" fmla="*/ 7862510 w 7862510"/>
                <a:gd name="connsiteY1" fmla="*/ 2403674 h 2408180"/>
                <a:gd name="connsiteX2" fmla="*/ 0 w 7862510"/>
                <a:gd name="connsiteY2" fmla="*/ 2408180 h 2408180"/>
                <a:gd name="connsiteX3" fmla="*/ 5361938 w 7862510"/>
                <a:gd name="connsiteY3" fmla="*/ 14751 h 2408180"/>
                <a:gd name="connsiteX4" fmla="*/ 6092347 w 7862510"/>
                <a:gd name="connsiteY4" fmla="*/ 0 h 2408180"/>
                <a:gd name="connsiteX0" fmla="*/ 6092347 w 8061292"/>
                <a:gd name="connsiteY0" fmla="*/ 0 h 2408180"/>
                <a:gd name="connsiteX1" fmla="*/ 8061292 w 8061292"/>
                <a:gd name="connsiteY1" fmla="*/ 2403674 h 2408180"/>
                <a:gd name="connsiteX2" fmla="*/ 0 w 8061292"/>
                <a:gd name="connsiteY2" fmla="*/ 2408180 h 2408180"/>
                <a:gd name="connsiteX3" fmla="*/ 5361938 w 8061292"/>
                <a:gd name="connsiteY3" fmla="*/ 14751 h 2408180"/>
                <a:gd name="connsiteX4" fmla="*/ 6092347 w 8061292"/>
                <a:gd name="connsiteY4" fmla="*/ 0 h 2408180"/>
                <a:gd name="connsiteX0" fmla="*/ 6211617 w 8061292"/>
                <a:gd name="connsiteY0" fmla="*/ 0 h 2428059"/>
                <a:gd name="connsiteX1" fmla="*/ 8061292 w 8061292"/>
                <a:gd name="connsiteY1" fmla="*/ 2423553 h 2428059"/>
                <a:gd name="connsiteX2" fmla="*/ 0 w 8061292"/>
                <a:gd name="connsiteY2" fmla="*/ 2428059 h 2428059"/>
                <a:gd name="connsiteX3" fmla="*/ 5361938 w 8061292"/>
                <a:gd name="connsiteY3" fmla="*/ 34630 h 2428059"/>
                <a:gd name="connsiteX4" fmla="*/ 6211617 w 8061292"/>
                <a:gd name="connsiteY4" fmla="*/ 0 h 2428059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361938 w 8061292"/>
                <a:gd name="connsiteY3" fmla="*/ 114143 h 2507572"/>
                <a:gd name="connsiteX4" fmla="*/ 6092347 w 8061292"/>
                <a:gd name="connsiteY4" fmla="*/ 0 h 2507572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92347 w 8061292"/>
                <a:gd name="connsiteY4" fmla="*/ 0 h 2507572"/>
                <a:gd name="connsiteX0" fmla="*/ 6079990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79990 w 8061292"/>
                <a:gd name="connsiteY4" fmla="*/ 0 h 2507572"/>
                <a:gd name="connsiteX0" fmla="*/ 6079990 w 8065410"/>
                <a:gd name="connsiteY0" fmla="*/ 0 h 2523661"/>
                <a:gd name="connsiteX1" fmla="*/ 8065410 w 8065410"/>
                <a:gd name="connsiteY1" fmla="*/ 2523661 h 2523661"/>
                <a:gd name="connsiteX2" fmla="*/ 0 w 8065410"/>
                <a:gd name="connsiteY2" fmla="*/ 2507572 h 2523661"/>
                <a:gd name="connsiteX3" fmla="*/ 5520964 w 8065410"/>
                <a:gd name="connsiteY3" fmla="*/ 24690 h 2523661"/>
                <a:gd name="connsiteX4" fmla="*/ 6079990 w 8065410"/>
                <a:gd name="connsiteY4" fmla="*/ 0 h 2523661"/>
                <a:gd name="connsiteX0" fmla="*/ 6079990 w 8065410"/>
                <a:gd name="connsiteY0" fmla="*/ 21674 h 2545335"/>
                <a:gd name="connsiteX1" fmla="*/ 8065410 w 8065410"/>
                <a:gd name="connsiteY1" fmla="*/ 2545335 h 2545335"/>
                <a:gd name="connsiteX2" fmla="*/ 0 w 8065410"/>
                <a:gd name="connsiteY2" fmla="*/ 2529246 h 2545335"/>
                <a:gd name="connsiteX3" fmla="*/ 5621419 w 8065410"/>
                <a:gd name="connsiteY3" fmla="*/ 0 h 2545335"/>
                <a:gd name="connsiteX4" fmla="*/ 6079990 w 8065410"/>
                <a:gd name="connsiteY4" fmla="*/ 21674 h 2545335"/>
                <a:gd name="connsiteX0" fmla="*/ 6046505 w 8065410"/>
                <a:gd name="connsiteY0" fmla="*/ 0 h 2564873"/>
                <a:gd name="connsiteX1" fmla="*/ 8065410 w 8065410"/>
                <a:gd name="connsiteY1" fmla="*/ 2564873 h 2564873"/>
                <a:gd name="connsiteX2" fmla="*/ 0 w 8065410"/>
                <a:gd name="connsiteY2" fmla="*/ 2548784 h 2564873"/>
                <a:gd name="connsiteX3" fmla="*/ 5621419 w 8065410"/>
                <a:gd name="connsiteY3" fmla="*/ 19538 h 2564873"/>
                <a:gd name="connsiteX4" fmla="*/ 6046505 w 8065410"/>
                <a:gd name="connsiteY4" fmla="*/ 0 h 2564873"/>
                <a:gd name="connsiteX0" fmla="*/ 6054232 w 8065410"/>
                <a:gd name="connsiteY0" fmla="*/ 0 h 2546843"/>
                <a:gd name="connsiteX1" fmla="*/ 8065410 w 8065410"/>
                <a:gd name="connsiteY1" fmla="*/ 2546843 h 2546843"/>
                <a:gd name="connsiteX2" fmla="*/ 0 w 8065410"/>
                <a:gd name="connsiteY2" fmla="*/ 2530754 h 2546843"/>
                <a:gd name="connsiteX3" fmla="*/ 5621419 w 8065410"/>
                <a:gd name="connsiteY3" fmla="*/ 1508 h 2546843"/>
                <a:gd name="connsiteX4" fmla="*/ 6054232 w 8065410"/>
                <a:gd name="connsiteY4" fmla="*/ 0 h 2546843"/>
                <a:gd name="connsiteX0" fmla="*/ 6051657 w 8065410"/>
                <a:gd name="connsiteY0" fmla="*/ 0 h 2554570"/>
                <a:gd name="connsiteX1" fmla="*/ 8065410 w 8065410"/>
                <a:gd name="connsiteY1" fmla="*/ 2554570 h 2554570"/>
                <a:gd name="connsiteX2" fmla="*/ 0 w 8065410"/>
                <a:gd name="connsiteY2" fmla="*/ 2538481 h 2554570"/>
                <a:gd name="connsiteX3" fmla="*/ 5621419 w 8065410"/>
                <a:gd name="connsiteY3" fmla="*/ 9235 h 2554570"/>
                <a:gd name="connsiteX4" fmla="*/ 6051657 w 8065410"/>
                <a:gd name="connsiteY4" fmla="*/ 0 h 2554570"/>
                <a:gd name="connsiteX0" fmla="*/ 6051657 w 8843077"/>
                <a:gd name="connsiteY0" fmla="*/ 0 h 2538481"/>
                <a:gd name="connsiteX1" fmla="*/ 8843077 w 8843077"/>
                <a:gd name="connsiteY1" fmla="*/ 2537479 h 2538481"/>
                <a:gd name="connsiteX2" fmla="*/ 0 w 8843077"/>
                <a:gd name="connsiteY2" fmla="*/ 2538481 h 2538481"/>
                <a:gd name="connsiteX3" fmla="*/ 5621419 w 8843077"/>
                <a:gd name="connsiteY3" fmla="*/ 9235 h 2538481"/>
                <a:gd name="connsiteX4" fmla="*/ 6051657 w 8843077"/>
                <a:gd name="connsiteY4" fmla="*/ 0 h 2538481"/>
                <a:gd name="connsiteX0" fmla="*/ 6649862 w 9441282"/>
                <a:gd name="connsiteY0" fmla="*/ 0 h 2564118"/>
                <a:gd name="connsiteX1" fmla="*/ 9441282 w 9441282"/>
                <a:gd name="connsiteY1" fmla="*/ 2537479 h 2564118"/>
                <a:gd name="connsiteX2" fmla="*/ 0 w 9441282"/>
                <a:gd name="connsiteY2" fmla="*/ 2564118 h 2564118"/>
                <a:gd name="connsiteX3" fmla="*/ 6219624 w 9441282"/>
                <a:gd name="connsiteY3" fmla="*/ 9235 h 2564118"/>
                <a:gd name="connsiteX4" fmla="*/ 6649862 w 9441282"/>
                <a:gd name="connsiteY4" fmla="*/ 0 h 2564118"/>
                <a:gd name="connsiteX0" fmla="*/ 6641316 w 9432736"/>
                <a:gd name="connsiteY0" fmla="*/ 0 h 2538480"/>
                <a:gd name="connsiteX1" fmla="*/ 9432736 w 9432736"/>
                <a:gd name="connsiteY1" fmla="*/ 2537479 h 2538480"/>
                <a:gd name="connsiteX2" fmla="*/ 0 w 9432736"/>
                <a:gd name="connsiteY2" fmla="*/ 2538480 h 2538480"/>
                <a:gd name="connsiteX3" fmla="*/ 6211078 w 9432736"/>
                <a:gd name="connsiteY3" fmla="*/ 9235 h 2538480"/>
                <a:gd name="connsiteX4" fmla="*/ 6641316 w 9432736"/>
                <a:gd name="connsiteY4" fmla="*/ 0 h 2538480"/>
                <a:gd name="connsiteX0" fmla="*/ 6641316 w 8877259"/>
                <a:gd name="connsiteY0" fmla="*/ 0 h 2538480"/>
                <a:gd name="connsiteX1" fmla="*/ 8877259 w 8877259"/>
                <a:gd name="connsiteY1" fmla="*/ 2528933 h 2538480"/>
                <a:gd name="connsiteX2" fmla="*/ 0 w 8877259"/>
                <a:gd name="connsiteY2" fmla="*/ 2538480 h 2538480"/>
                <a:gd name="connsiteX3" fmla="*/ 6211078 w 8877259"/>
                <a:gd name="connsiteY3" fmla="*/ 9235 h 2538480"/>
                <a:gd name="connsiteX4" fmla="*/ 6641316 w 8877259"/>
                <a:gd name="connsiteY4" fmla="*/ 0 h 2538480"/>
                <a:gd name="connsiteX0" fmla="*/ 6043111 w 8279054"/>
                <a:gd name="connsiteY0" fmla="*/ 0 h 2538480"/>
                <a:gd name="connsiteX1" fmla="*/ 8279054 w 8279054"/>
                <a:gd name="connsiteY1" fmla="*/ 2528933 h 2538480"/>
                <a:gd name="connsiteX2" fmla="*/ 0 w 8279054"/>
                <a:gd name="connsiteY2" fmla="*/ 2538480 h 2538480"/>
                <a:gd name="connsiteX3" fmla="*/ 5612873 w 8279054"/>
                <a:gd name="connsiteY3" fmla="*/ 9235 h 2538480"/>
                <a:gd name="connsiteX4" fmla="*/ 6043111 w 8279054"/>
                <a:gd name="connsiteY4" fmla="*/ 0 h 2538480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612873 w 8279054"/>
                <a:gd name="connsiteY3" fmla="*/ 5116 h 2534361"/>
                <a:gd name="connsiteX4" fmla="*/ 6100776 w 8279054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227868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114580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1226820 w 8894049"/>
                <a:gd name="connsiteY3" fmla="*/ 2025762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4923 w 8894049"/>
                <a:gd name="connsiteY3" fmla="*/ 2155234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57845 w 8894049"/>
                <a:gd name="connsiteY0" fmla="*/ 0 h 2539971"/>
                <a:gd name="connsiteX1" fmla="*/ 8894049 w 8894049"/>
                <a:gd name="connsiteY1" fmla="*/ 2530424 h 2539971"/>
                <a:gd name="connsiteX2" fmla="*/ 0 w 8894049"/>
                <a:gd name="connsiteY2" fmla="*/ 2539971 h 2539971"/>
                <a:gd name="connsiteX3" fmla="*/ 4923 w 8894049"/>
                <a:gd name="connsiteY3" fmla="*/ 2160844 h 2539971"/>
                <a:gd name="connsiteX4" fmla="*/ 6114580 w 8894049"/>
                <a:gd name="connsiteY4" fmla="*/ 10726 h 2539971"/>
                <a:gd name="connsiteX5" fmla="*/ 6757845 w 8894049"/>
                <a:gd name="connsiteY5" fmla="*/ 0 h 2539971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14580 w 8894049"/>
                <a:gd name="connsiteY4" fmla="*/ 38775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207142 w 8894049"/>
                <a:gd name="connsiteY4" fmla="*/ 19141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87507 w 8894049"/>
                <a:gd name="connsiteY4" fmla="*/ 19141 h 2568020"/>
                <a:gd name="connsiteX5" fmla="*/ 6741016 w 8894049"/>
                <a:gd name="connsiteY5" fmla="*/ 0 h 2568020"/>
                <a:gd name="connsiteX0" fmla="*/ 6729797 w 8894049"/>
                <a:gd name="connsiteY0" fmla="*/ 0 h 2562410"/>
                <a:gd name="connsiteX1" fmla="*/ 8894049 w 8894049"/>
                <a:gd name="connsiteY1" fmla="*/ 2552863 h 2562410"/>
                <a:gd name="connsiteX2" fmla="*/ 0 w 8894049"/>
                <a:gd name="connsiteY2" fmla="*/ 2562410 h 2562410"/>
                <a:gd name="connsiteX3" fmla="*/ 4923 w 8894049"/>
                <a:gd name="connsiteY3" fmla="*/ 2183283 h 2562410"/>
                <a:gd name="connsiteX4" fmla="*/ 6187507 w 8894049"/>
                <a:gd name="connsiteY4" fmla="*/ 13531 h 2562410"/>
                <a:gd name="connsiteX5" fmla="*/ 6729797 w 8894049"/>
                <a:gd name="connsiteY5" fmla="*/ 0 h 256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4049" h="2562410">
                  <a:moveTo>
                    <a:pt x="6729797" y="0"/>
                  </a:moveTo>
                  <a:lnTo>
                    <a:pt x="8894049" y="2552863"/>
                  </a:lnTo>
                  <a:lnTo>
                    <a:pt x="0" y="2562410"/>
                  </a:lnTo>
                  <a:lnTo>
                    <a:pt x="4923" y="2183283"/>
                  </a:lnTo>
                  <a:lnTo>
                    <a:pt x="6187507" y="13531"/>
                  </a:lnTo>
                  <a:lnTo>
                    <a:pt x="6729797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C0827EE-3482-40D6-8120-1F15560FE30C}"/>
                </a:ext>
              </a:extLst>
            </p:cNvPr>
            <p:cNvSpPr/>
            <p:nvPr/>
          </p:nvSpPr>
          <p:spPr>
            <a:xfrm>
              <a:off x="5116814" y="3278480"/>
              <a:ext cx="1329291" cy="2608502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637825 w 1637825"/>
                <a:gd name="connsiteY0" fmla="*/ 0 h 2471506"/>
                <a:gd name="connsiteX1" fmla="*/ 0 w 1637825"/>
                <a:gd name="connsiteY1" fmla="*/ 2471506 h 2471506"/>
                <a:gd name="connsiteX2" fmla="*/ 119641 w 1637825"/>
                <a:gd name="connsiteY2" fmla="*/ 2462961 h 2471506"/>
                <a:gd name="connsiteX3" fmla="*/ 1637825 w 1637825"/>
                <a:gd name="connsiteY3" fmla="*/ 0 h 2471506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19641 w 1699417"/>
                <a:gd name="connsiteY2" fmla="*/ 2576669 h 2585214"/>
                <a:gd name="connsiteX3" fmla="*/ 1699417 w 1699417"/>
                <a:gd name="connsiteY3" fmla="*/ 0 h 2585214"/>
                <a:gd name="connsiteX0" fmla="*/ 1699417 w 1699417"/>
                <a:gd name="connsiteY0" fmla="*/ 0 h 2590050"/>
                <a:gd name="connsiteX1" fmla="*/ 0 w 1699417"/>
                <a:gd name="connsiteY1" fmla="*/ 2585214 h 2590050"/>
                <a:gd name="connsiteX2" fmla="*/ 124101 w 1699417"/>
                <a:gd name="connsiteY2" fmla="*/ 2590050 h 2590050"/>
                <a:gd name="connsiteX3" fmla="*/ 1699417 w 1699417"/>
                <a:gd name="connsiteY3" fmla="*/ 0 h 2590050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41943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33022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589"/>
                <a:gd name="connsiteX1" fmla="*/ 0 w 1699417"/>
                <a:gd name="connsiteY1" fmla="*/ 2585214 h 2585589"/>
                <a:gd name="connsiteX2" fmla="*/ 124101 w 1699417"/>
                <a:gd name="connsiteY2" fmla="*/ 2585589 h 2585589"/>
                <a:gd name="connsiteX3" fmla="*/ 1699417 w 1699417"/>
                <a:gd name="connsiteY3" fmla="*/ 0 h 2585589"/>
                <a:gd name="connsiteX0" fmla="*/ 1560656 w 1560656"/>
                <a:gd name="connsiteY0" fmla="*/ 0 h 2614052"/>
                <a:gd name="connsiteX1" fmla="*/ 0 w 1560656"/>
                <a:gd name="connsiteY1" fmla="*/ 2613677 h 2614052"/>
                <a:gd name="connsiteX2" fmla="*/ 124101 w 1560656"/>
                <a:gd name="connsiteY2" fmla="*/ 2614052 h 2614052"/>
                <a:gd name="connsiteX3" fmla="*/ 1560656 w 1560656"/>
                <a:gd name="connsiteY3" fmla="*/ 0 h 2614052"/>
                <a:gd name="connsiteX0" fmla="*/ 1507287 w 1507287"/>
                <a:gd name="connsiteY0" fmla="*/ 0 h 2525102"/>
                <a:gd name="connsiteX1" fmla="*/ 0 w 1507287"/>
                <a:gd name="connsiteY1" fmla="*/ 2524727 h 2525102"/>
                <a:gd name="connsiteX2" fmla="*/ 124101 w 1507287"/>
                <a:gd name="connsiteY2" fmla="*/ 2525102 h 2525102"/>
                <a:gd name="connsiteX3" fmla="*/ 1507287 w 1507287"/>
                <a:gd name="connsiteY3" fmla="*/ 0 h 2525102"/>
                <a:gd name="connsiteX0" fmla="*/ 1557098 w 1557098"/>
                <a:gd name="connsiteY0" fmla="*/ 0 h 2614051"/>
                <a:gd name="connsiteX1" fmla="*/ 0 w 1557098"/>
                <a:gd name="connsiteY1" fmla="*/ 2613676 h 2614051"/>
                <a:gd name="connsiteX2" fmla="*/ 124101 w 1557098"/>
                <a:gd name="connsiteY2" fmla="*/ 2614051 h 2614051"/>
                <a:gd name="connsiteX3" fmla="*/ 1557098 w 1557098"/>
                <a:gd name="connsiteY3" fmla="*/ 0 h 2614051"/>
                <a:gd name="connsiteX0" fmla="*/ 1278802 w 1278802"/>
                <a:gd name="connsiteY0" fmla="*/ 0 h 2504721"/>
                <a:gd name="connsiteX1" fmla="*/ 0 w 1278802"/>
                <a:gd name="connsiteY1" fmla="*/ 2504346 h 2504721"/>
                <a:gd name="connsiteX2" fmla="*/ 124101 w 1278802"/>
                <a:gd name="connsiteY2" fmla="*/ 2504721 h 2504721"/>
                <a:gd name="connsiteX3" fmla="*/ 1278802 w 1278802"/>
                <a:gd name="connsiteY3" fmla="*/ 0 h 2504721"/>
                <a:gd name="connsiteX0" fmla="*/ 1320876 w 1320876"/>
                <a:gd name="connsiteY0" fmla="*/ 0 h 2586063"/>
                <a:gd name="connsiteX1" fmla="*/ 0 w 1320876"/>
                <a:gd name="connsiteY1" fmla="*/ 2585688 h 2586063"/>
                <a:gd name="connsiteX2" fmla="*/ 124101 w 1320876"/>
                <a:gd name="connsiteY2" fmla="*/ 2586063 h 2586063"/>
                <a:gd name="connsiteX3" fmla="*/ 1320876 w 1320876"/>
                <a:gd name="connsiteY3" fmla="*/ 0 h 2586063"/>
                <a:gd name="connsiteX0" fmla="*/ 1329291 w 1329291"/>
                <a:gd name="connsiteY0" fmla="*/ 0 h 2608502"/>
                <a:gd name="connsiteX1" fmla="*/ 0 w 1329291"/>
                <a:gd name="connsiteY1" fmla="*/ 2608127 h 2608502"/>
                <a:gd name="connsiteX2" fmla="*/ 124101 w 1329291"/>
                <a:gd name="connsiteY2" fmla="*/ 2608502 h 2608502"/>
                <a:gd name="connsiteX3" fmla="*/ 1329291 w 1329291"/>
                <a:gd name="connsiteY3" fmla="*/ 0 h 260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9291" h="2608502">
                  <a:moveTo>
                    <a:pt x="1329291" y="0"/>
                  </a:moveTo>
                  <a:lnTo>
                    <a:pt x="0" y="2608127"/>
                  </a:lnTo>
                  <a:lnTo>
                    <a:pt x="124101" y="2608502"/>
                  </a:lnTo>
                  <a:lnTo>
                    <a:pt x="132929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51E436F-329D-4066-9E4C-4E07C6398407}"/>
                </a:ext>
              </a:extLst>
            </p:cNvPr>
            <p:cNvSpPr/>
            <p:nvPr/>
          </p:nvSpPr>
          <p:spPr>
            <a:xfrm>
              <a:off x="704583" y="3247415"/>
              <a:ext cx="5734534" cy="2670633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836949 w 5836949"/>
                <a:gd name="connsiteY0" fmla="*/ 0 h 2626386"/>
                <a:gd name="connsiteX1" fmla="*/ 0 w 5836949"/>
                <a:gd name="connsiteY1" fmla="*/ 2626386 h 2626386"/>
                <a:gd name="connsiteX2" fmla="*/ 165193 w 5836949"/>
                <a:gd name="connsiteY2" fmla="*/ 2621394 h 2626386"/>
                <a:gd name="connsiteX3" fmla="*/ 5836949 w 5836949"/>
                <a:gd name="connsiteY3" fmla="*/ 0 h 2626386"/>
                <a:gd name="connsiteX0" fmla="*/ 5898396 w 5898396"/>
                <a:gd name="connsiteY0" fmla="*/ 0 h 2651764"/>
                <a:gd name="connsiteX1" fmla="*/ 0 w 5898396"/>
                <a:gd name="connsiteY1" fmla="*/ 2651764 h 2651764"/>
                <a:gd name="connsiteX2" fmla="*/ 165193 w 5898396"/>
                <a:gd name="connsiteY2" fmla="*/ 2646772 h 2651764"/>
                <a:gd name="connsiteX3" fmla="*/ 5898396 w 5898396"/>
                <a:gd name="connsiteY3" fmla="*/ 0 h 2651764"/>
                <a:gd name="connsiteX0" fmla="*/ 5878326 w 5878326"/>
                <a:gd name="connsiteY0" fmla="*/ 0 h 2628556"/>
                <a:gd name="connsiteX1" fmla="*/ 0 w 5878326"/>
                <a:gd name="connsiteY1" fmla="*/ 2628556 h 2628556"/>
                <a:gd name="connsiteX2" fmla="*/ 165193 w 5878326"/>
                <a:gd name="connsiteY2" fmla="*/ 2623564 h 2628556"/>
                <a:gd name="connsiteX3" fmla="*/ 5878326 w 5878326"/>
                <a:gd name="connsiteY3" fmla="*/ 0 h 2628556"/>
                <a:gd name="connsiteX0" fmla="*/ 5890368 w 5890368"/>
                <a:gd name="connsiteY0" fmla="*/ 0 h 2624689"/>
                <a:gd name="connsiteX1" fmla="*/ 0 w 5890368"/>
                <a:gd name="connsiteY1" fmla="*/ 2624689 h 2624689"/>
                <a:gd name="connsiteX2" fmla="*/ 165193 w 5890368"/>
                <a:gd name="connsiteY2" fmla="*/ 2619697 h 2624689"/>
                <a:gd name="connsiteX3" fmla="*/ 5890368 w 5890368"/>
                <a:gd name="connsiteY3" fmla="*/ 0 h 2624689"/>
                <a:gd name="connsiteX0" fmla="*/ 5890368 w 5890368"/>
                <a:gd name="connsiteY0" fmla="*/ 0 h 2643546"/>
                <a:gd name="connsiteX1" fmla="*/ 0 w 5890368"/>
                <a:gd name="connsiteY1" fmla="*/ 2643546 h 2643546"/>
                <a:gd name="connsiteX2" fmla="*/ 165193 w 5890368"/>
                <a:gd name="connsiteY2" fmla="*/ 2638554 h 2643546"/>
                <a:gd name="connsiteX3" fmla="*/ 5890368 w 5890368"/>
                <a:gd name="connsiteY3" fmla="*/ 0 h 264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0368" h="2643546">
                  <a:moveTo>
                    <a:pt x="5890368" y="0"/>
                  </a:moveTo>
                  <a:lnTo>
                    <a:pt x="0" y="2643546"/>
                  </a:lnTo>
                  <a:lnTo>
                    <a:pt x="165193" y="2638554"/>
                  </a:lnTo>
                  <a:lnTo>
                    <a:pt x="58903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8BE180E-6B51-4F17-AC21-0E7A96E5FE2A}"/>
                </a:ext>
              </a:extLst>
            </p:cNvPr>
            <p:cNvSpPr/>
            <p:nvPr/>
          </p:nvSpPr>
          <p:spPr>
            <a:xfrm>
              <a:off x="5321021" y="3297497"/>
              <a:ext cx="1126931" cy="2583757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33854 w 1580972"/>
                <a:gd name="connsiteY2" fmla="*/ 2406107 h 2409914"/>
                <a:gd name="connsiteX3" fmla="*/ 1580972 w 1580972"/>
                <a:gd name="connsiteY3" fmla="*/ 0 h 2409914"/>
                <a:gd name="connsiteX0" fmla="*/ 1472002 w 1472002"/>
                <a:gd name="connsiteY0" fmla="*/ 0 h 2480981"/>
                <a:gd name="connsiteX1" fmla="*/ 0 w 1472002"/>
                <a:gd name="connsiteY1" fmla="*/ 2480981 h 2480981"/>
                <a:gd name="connsiteX2" fmla="*/ 133854 w 1472002"/>
                <a:gd name="connsiteY2" fmla="*/ 2477174 h 2480981"/>
                <a:gd name="connsiteX3" fmla="*/ 1472002 w 1472002"/>
                <a:gd name="connsiteY3" fmla="*/ 0 h 2480981"/>
                <a:gd name="connsiteX0" fmla="*/ 1519381 w 1519381"/>
                <a:gd name="connsiteY0" fmla="*/ 0 h 2594689"/>
                <a:gd name="connsiteX1" fmla="*/ 0 w 1519381"/>
                <a:gd name="connsiteY1" fmla="*/ 2594689 h 2594689"/>
                <a:gd name="connsiteX2" fmla="*/ 133854 w 1519381"/>
                <a:gd name="connsiteY2" fmla="*/ 2590882 h 2594689"/>
                <a:gd name="connsiteX3" fmla="*/ 1519381 w 1519381"/>
                <a:gd name="connsiteY3" fmla="*/ 0 h 2594689"/>
                <a:gd name="connsiteX0" fmla="*/ 1510460 w 1510460"/>
                <a:gd name="connsiteY0" fmla="*/ 0 h 2599150"/>
                <a:gd name="connsiteX1" fmla="*/ 0 w 1510460"/>
                <a:gd name="connsiteY1" fmla="*/ 2599150 h 2599150"/>
                <a:gd name="connsiteX2" fmla="*/ 124933 w 1510460"/>
                <a:gd name="connsiteY2" fmla="*/ 2590882 h 2599150"/>
                <a:gd name="connsiteX3" fmla="*/ 1510460 w 1510460"/>
                <a:gd name="connsiteY3" fmla="*/ 0 h 2599150"/>
                <a:gd name="connsiteX0" fmla="*/ 1505999 w 1505999"/>
                <a:gd name="connsiteY0" fmla="*/ 0 h 2594690"/>
                <a:gd name="connsiteX1" fmla="*/ 0 w 1505999"/>
                <a:gd name="connsiteY1" fmla="*/ 2594690 h 2594690"/>
                <a:gd name="connsiteX2" fmla="*/ 120472 w 1505999"/>
                <a:gd name="connsiteY2" fmla="*/ 2590882 h 2594690"/>
                <a:gd name="connsiteX3" fmla="*/ 1505999 w 1505999"/>
                <a:gd name="connsiteY3" fmla="*/ 0 h 2594690"/>
                <a:gd name="connsiteX0" fmla="*/ 1367238 w 1367238"/>
                <a:gd name="connsiteY0" fmla="*/ 0 h 2591132"/>
                <a:gd name="connsiteX1" fmla="*/ 0 w 1367238"/>
                <a:gd name="connsiteY1" fmla="*/ 2591132 h 2591132"/>
                <a:gd name="connsiteX2" fmla="*/ 120472 w 1367238"/>
                <a:gd name="connsiteY2" fmla="*/ 2587324 h 2591132"/>
                <a:gd name="connsiteX3" fmla="*/ 1367238 w 1367238"/>
                <a:gd name="connsiteY3" fmla="*/ 0 h 2591132"/>
                <a:gd name="connsiteX0" fmla="*/ 1367238 w 1367238"/>
                <a:gd name="connsiteY0" fmla="*/ 0 h 2601806"/>
                <a:gd name="connsiteX1" fmla="*/ 0 w 1367238"/>
                <a:gd name="connsiteY1" fmla="*/ 2601806 h 2601806"/>
                <a:gd name="connsiteX2" fmla="*/ 120472 w 1367238"/>
                <a:gd name="connsiteY2" fmla="*/ 2597998 h 2601806"/>
                <a:gd name="connsiteX3" fmla="*/ 1367238 w 1367238"/>
                <a:gd name="connsiteY3" fmla="*/ 0 h 2601806"/>
                <a:gd name="connsiteX0" fmla="*/ 1098882 w 1098882"/>
                <a:gd name="connsiteY0" fmla="*/ 0 h 2502415"/>
                <a:gd name="connsiteX1" fmla="*/ 0 w 1098882"/>
                <a:gd name="connsiteY1" fmla="*/ 2502415 h 2502415"/>
                <a:gd name="connsiteX2" fmla="*/ 120472 w 1098882"/>
                <a:gd name="connsiteY2" fmla="*/ 2498607 h 2502415"/>
                <a:gd name="connsiteX3" fmla="*/ 1098882 w 1098882"/>
                <a:gd name="connsiteY3" fmla="*/ 0 h 2502415"/>
                <a:gd name="connsiteX0" fmla="*/ 1132541 w 1132541"/>
                <a:gd name="connsiteY0" fmla="*/ 0 h 2566928"/>
                <a:gd name="connsiteX1" fmla="*/ 0 w 1132541"/>
                <a:gd name="connsiteY1" fmla="*/ 2566928 h 2566928"/>
                <a:gd name="connsiteX2" fmla="*/ 120472 w 1132541"/>
                <a:gd name="connsiteY2" fmla="*/ 2563120 h 2566928"/>
                <a:gd name="connsiteX3" fmla="*/ 1132541 w 1132541"/>
                <a:gd name="connsiteY3" fmla="*/ 0 h 2566928"/>
                <a:gd name="connsiteX0" fmla="*/ 1126931 w 1126931"/>
                <a:gd name="connsiteY0" fmla="*/ 0 h 2583757"/>
                <a:gd name="connsiteX1" fmla="*/ 0 w 1126931"/>
                <a:gd name="connsiteY1" fmla="*/ 2583757 h 2583757"/>
                <a:gd name="connsiteX2" fmla="*/ 120472 w 1126931"/>
                <a:gd name="connsiteY2" fmla="*/ 2579949 h 2583757"/>
                <a:gd name="connsiteX3" fmla="*/ 1126931 w 1126931"/>
                <a:gd name="connsiteY3" fmla="*/ 0 h 258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6931" h="2583757">
                  <a:moveTo>
                    <a:pt x="1126931" y="0"/>
                  </a:moveTo>
                  <a:lnTo>
                    <a:pt x="0" y="2583757"/>
                  </a:lnTo>
                  <a:lnTo>
                    <a:pt x="120472" y="2579949"/>
                  </a:lnTo>
                  <a:lnTo>
                    <a:pt x="112693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3C8D7FF-3A21-4053-8539-F9BBAE5D3A86}"/>
                </a:ext>
              </a:extLst>
            </p:cNvPr>
            <p:cNvSpPr/>
            <p:nvPr/>
          </p:nvSpPr>
          <p:spPr>
            <a:xfrm>
              <a:off x="6684572" y="3297210"/>
              <a:ext cx="1750390" cy="2615401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50390"/>
                <a:gd name="connsiteY0" fmla="*/ 0 h 2615401"/>
                <a:gd name="connsiteX1" fmla="*/ 1652300 w 1750390"/>
                <a:gd name="connsiteY1" fmla="*/ 2607961 h 2615401"/>
                <a:gd name="connsiteX2" fmla="*/ 1750390 w 1750390"/>
                <a:gd name="connsiteY2" fmla="*/ 2615401 h 2615401"/>
                <a:gd name="connsiteX3" fmla="*/ 0 w 1750390"/>
                <a:gd name="connsiteY3" fmla="*/ 0 h 261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390" h="2615401">
                  <a:moveTo>
                    <a:pt x="0" y="0"/>
                  </a:moveTo>
                  <a:lnTo>
                    <a:pt x="1652300" y="2607961"/>
                  </a:lnTo>
                  <a:lnTo>
                    <a:pt x="1750390" y="2615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FB89930-7C72-4951-9144-34583D717717}"/>
                </a:ext>
              </a:extLst>
            </p:cNvPr>
            <p:cNvSpPr/>
            <p:nvPr/>
          </p:nvSpPr>
          <p:spPr>
            <a:xfrm>
              <a:off x="6730363" y="3361613"/>
              <a:ext cx="1899288" cy="2519641"/>
            </a:xfrm>
            <a:custGeom>
              <a:avLst/>
              <a:gdLst>
                <a:gd name="connsiteX0" fmla="*/ 1667741 w 1828800"/>
                <a:gd name="connsiteY0" fmla="*/ 2509405 h 2524991"/>
                <a:gd name="connsiteX1" fmla="*/ 1828800 w 1828800"/>
                <a:gd name="connsiteY1" fmla="*/ 2524991 h 2524991"/>
                <a:gd name="connsiteX2" fmla="*/ 0 w 1828800"/>
                <a:gd name="connsiteY2" fmla="*/ 0 h 2524991"/>
                <a:gd name="connsiteX3" fmla="*/ 1667741 w 1828800"/>
                <a:gd name="connsiteY3" fmla="*/ 2509405 h 2524991"/>
                <a:gd name="connsiteX0" fmla="*/ 1667741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67741 w 1828800"/>
                <a:gd name="connsiteY3" fmla="*/ 2509405 h 2514600"/>
                <a:gd name="connsiteX0" fmla="*/ 1698914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98914 w 1828800"/>
                <a:gd name="connsiteY3" fmla="*/ 2509405 h 2514600"/>
                <a:gd name="connsiteX0" fmla="*/ 1698914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698914 w 1865169"/>
                <a:gd name="connsiteY3" fmla="*/ 2509405 h 2524990"/>
                <a:gd name="connsiteX0" fmla="*/ 1730087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730087 w 1865169"/>
                <a:gd name="connsiteY3" fmla="*/ 2509405 h 2524990"/>
                <a:gd name="connsiteX0" fmla="*/ 1730087 w 1865169"/>
                <a:gd name="connsiteY0" fmla="*/ 2509405 h 2509405"/>
                <a:gd name="connsiteX1" fmla="*/ 1865169 w 1865169"/>
                <a:gd name="connsiteY1" fmla="*/ 2509404 h 2509405"/>
                <a:gd name="connsiteX2" fmla="*/ 0 w 1865169"/>
                <a:gd name="connsiteY2" fmla="*/ 0 h 2509405"/>
                <a:gd name="connsiteX3" fmla="*/ 1730087 w 1865169"/>
                <a:gd name="connsiteY3" fmla="*/ 2509405 h 2509405"/>
                <a:gd name="connsiteX0" fmla="*/ 1764206 w 1899288"/>
                <a:gd name="connsiteY0" fmla="*/ 2519641 h 2519641"/>
                <a:gd name="connsiteX1" fmla="*/ 1899288 w 1899288"/>
                <a:gd name="connsiteY1" fmla="*/ 2519640 h 2519641"/>
                <a:gd name="connsiteX2" fmla="*/ 0 w 1899288"/>
                <a:gd name="connsiteY2" fmla="*/ 0 h 2519641"/>
                <a:gd name="connsiteX3" fmla="*/ 1764206 w 1899288"/>
                <a:gd name="connsiteY3" fmla="*/ 2519641 h 25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288" h="2519641">
                  <a:moveTo>
                    <a:pt x="1764206" y="2519641"/>
                  </a:moveTo>
                  <a:lnTo>
                    <a:pt x="1899288" y="2519640"/>
                  </a:lnTo>
                  <a:lnTo>
                    <a:pt x="0" y="0"/>
                  </a:lnTo>
                  <a:lnTo>
                    <a:pt x="1764206" y="2519641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8EF29E5-502B-4115-9575-BBC97A4221AD}"/>
                </a:ext>
              </a:extLst>
            </p:cNvPr>
            <p:cNvSpPr/>
            <p:nvPr/>
          </p:nvSpPr>
          <p:spPr>
            <a:xfrm>
              <a:off x="6956436" y="3642498"/>
              <a:ext cx="3863424" cy="2266678"/>
            </a:xfrm>
            <a:custGeom>
              <a:avLst/>
              <a:gdLst>
                <a:gd name="connsiteX0" fmla="*/ 0 w 3778980"/>
                <a:gd name="connsiteY0" fmla="*/ 0 h 2249586"/>
                <a:gd name="connsiteX1" fmla="*/ 1885444 w 3778980"/>
                <a:gd name="connsiteY1" fmla="*/ 2249586 h 2249586"/>
                <a:gd name="connsiteX2" fmla="*/ 3778980 w 3778980"/>
                <a:gd name="connsiteY2" fmla="*/ 2249586 h 2249586"/>
                <a:gd name="connsiteX3" fmla="*/ 258945 w 3778980"/>
                <a:gd name="connsiteY3" fmla="*/ 0 h 2249586"/>
                <a:gd name="connsiteX4" fmla="*/ 0 w 3778980"/>
                <a:gd name="connsiteY4" fmla="*/ 0 h 2249586"/>
                <a:gd name="connsiteX0" fmla="*/ 0 w 3778980"/>
                <a:gd name="connsiteY0" fmla="*/ 0 h 2255410"/>
                <a:gd name="connsiteX1" fmla="*/ 1873796 w 3778980"/>
                <a:gd name="connsiteY1" fmla="*/ 2255410 h 2255410"/>
                <a:gd name="connsiteX2" fmla="*/ 3778980 w 3778980"/>
                <a:gd name="connsiteY2" fmla="*/ 2249586 h 2255410"/>
                <a:gd name="connsiteX3" fmla="*/ 258945 w 3778980"/>
                <a:gd name="connsiteY3" fmla="*/ 0 h 2255410"/>
                <a:gd name="connsiteX4" fmla="*/ 0 w 3778980"/>
                <a:gd name="connsiteY4" fmla="*/ 0 h 2255410"/>
                <a:gd name="connsiteX0" fmla="*/ 0 w 3796453"/>
                <a:gd name="connsiteY0" fmla="*/ 17472 h 2255410"/>
                <a:gd name="connsiteX1" fmla="*/ 1891269 w 3796453"/>
                <a:gd name="connsiteY1" fmla="*/ 2255410 h 2255410"/>
                <a:gd name="connsiteX2" fmla="*/ 3796453 w 3796453"/>
                <a:gd name="connsiteY2" fmla="*/ 2249586 h 2255410"/>
                <a:gd name="connsiteX3" fmla="*/ 276418 w 3796453"/>
                <a:gd name="connsiteY3" fmla="*/ 0 h 2255410"/>
                <a:gd name="connsiteX4" fmla="*/ 0 w 3796453"/>
                <a:gd name="connsiteY4" fmla="*/ 17472 h 2255410"/>
                <a:gd name="connsiteX0" fmla="*/ 0 w 3829241"/>
                <a:gd name="connsiteY0" fmla="*/ 21115 h 2255410"/>
                <a:gd name="connsiteX1" fmla="*/ 1924057 w 3829241"/>
                <a:gd name="connsiteY1" fmla="*/ 2255410 h 2255410"/>
                <a:gd name="connsiteX2" fmla="*/ 3829241 w 3829241"/>
                <a:gd name="connsiteY2" fmla="*/ 2249586 h 2255410"/>
                <a:gd name="connsiteX3" fmla="*/ 309206 w 3829241"/>
                <a:gd name="connsiteY3" fmla="*/ 0 h 2255410"/>
                <a:gd name="connsiteX4" fmla="*/ 0 w 3829241"/>
                <a:gd name="connsiteY4" fmla="*/ 21115 h 2255410"/>
                <a:gd name="connsiteX0" fmla="*/ 0 w 3863424"/>
                <a:gd name="connsiteY0" fmla="*/ 21115 h 2266678"/>
                <a:gd name="connsiteX1" fmla="*/ 1924057 w 3863424"/>
                <a:gd name="connsiteY1" fmla="*/ 2255410 h 2266678"/>
                <a:gd name="connsiteX2" fmla="*/ 3863424 w 3863424"/>
                <a:gd name="connsiteY2" fmla="*/ 2266678 h 2266678"/>
                <a:gd name="connsiteX3" fmla="*/ 309206 w 3863424"/>
                <a:gd name="connsiteY3" fmla="*/ 0 h 2266678"/>
                <a:gd name="connsiteX4" fmla="*/ 0 w 3863424"/>
                <a:gd name="connsiteY4" fmla="*/ 21115 h 226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424" h="2266678">
                  <a:moveTo>
                    <a:pt x="0" y="21115"/>
                  </a:moveTo>
                  <a:lnTo>
                    <a:pt x="1924057" y="2255410"/>
                  </a:lnTo>
                  <a:lnTo>
                    <a:pt x="3863424" y="2266678"/>
                  </a:lnTo>
                  <a:lnTo>
                    <a:pt x="309206" y="0"/>
                  </a:lnTo>
                  <a:lnTo>
                    <a:pt x="0" y="21115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78CFA69-50C6-4E56-84EA-01C86543F72F}"/>
                </a:ext>
              </a:extLst>
            </p:cNvPr>
            <p:cNvSpPr/>
            <p:nvPr/>
          </p:nvSpPr>
          <p:spPr>
            <a:xfrm>
              <a:off x="6765652" y="3395302"/>
              <a:ext cx="2115383" cy="2491522"/>
            </a:xfrm>
            <a:custGeom>
              <a:avLst/>
              <a:gdLst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0 w 2103717"/>
                <a:gd name="connsiteY2" fmla="*/ 0 h 2498165"/>
                <a:gd name="connsiteX3" fmla="*/ 1834776 w 2103717"/>
                <a:gd name="connsiteY3" fmla="*/ 2492188 h 2498165"/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115189 w 2103717"/>
                <a:gd name="connsiteY2" fmla="*/ 131599 h 2498165"/>
                <a:gd name="connsiteX3" fmla="*/ 0 w 2103717"/>
                <a:gd name="connsiteY3" fmla="*/ 0 h 2498165"/>
                <a:gd name="connsiteX4" fmla="*/ 1834776 w 2103717"/>
                <a:gd name="connsiteY4" fmla="*/ 2492188 h 2498165"/>
                <a:gd name="connsiteX0" fmla="*/ 1834776 w 2103717"/>
                <a:gd name="connsiteY0" fmla="*/ 2519365 h 2525342"/>
                <a:gd name="connsiteX1" fmla="*/ 2103717 w 2103717"/>
                <a:gd name="connsiteY1" fmla="*/ 2525342 h 2525342"/>
                <a:gd name="connsiteX2" fmla="*/ 6687 w 2103717"/>
                <a:gd name="connsiteY2" fmla="*/ 0 h 2525342"/>
                <a:gd name="connsiteX3" fmla="*/ 0 w 2103717"/>
                <a:gd name="connsiteY3" fmla="*/ 27177 h 2525342"/>
                <a:gd name="connsiteX4" fmla="*/ 1834776 w 2103717"/>
                <a:gd name="connsiteY4" fmla="*/ 2519365 h 2525342"/>
                <a:gd name="connsiteX0" fmla="*/ 1828089 w 2097030"/>
                <a:gd name="connsiteY0" fmla="*/ 2519365 h 2525342"/>
                <a:gd name="connsiteX1" fmla="*/ 2097030 w 2097030"/>
                <a:gd name="connsiteY1" fmla="*/ 2525342 h 2525342"/>
                <a:gd name="connsiteX2" fmla="*/ 0 w 2097030"/>
                <a:gd name="connsiteY2" fmla="*/ 0 h 2525342"/>
                <a:gd name="connsiteX3" fmla="*/ 4163 w 2097030"/>
                <a:gd name="connsiteY3" fmla="*/ 8715 h 2525342"/>
                <a:gd name="connsiteX4" fmla="*/ 1828089 w 2097030"/>
                <a:gd name="connsiteY4" fmla="*/ 2519365 h 2525342"/>
                <a:gd name="connsiteX0" fmla="*/ 1831160 w 2100101"/>
                <a:gd name="connsiteY0" fmla="*/ 2519365 h 2525342"/>
                <a:gd name="connsiteX1" fmla="*/ 2100101 w 2100101"/>
                <a:gd name="connsiteY1" fmla="*/ 2525342 h 2525342"/>
                <a:gd name="connsiteX2" fmla="*/ 3071 w 2100101"/>
                <a:gd name="connsiteY2" fmla="*/ 0 h 2525342"/>
                <a:gd name="connsiteX3" fmla="*/ 0 w 2100101"/>
                <a:gd name="connsiteY3" fmla="*/ 8715 h 2525342"/>
                <a:gd name="connsiteX4" fmla="*/ 1831160 w 2100101"/>
                <a:gd name="connsiteY4" fmla="*/ 2519365 h 252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101" h="2525342">
                  <a:moveTo>
                    <a:pt x="1831160" y="2519365"/>
                  </a:moveTo>
                  <a:lnTo>
                    <a:pt x="2100101" y="2525342"/>
                  </a:lnTo>
                  <a:lnTo>
                    <a:pt x="3071" y="0"/>
                  </a:lnTo>
                  <a:lnTo>
                    <a:pt x="0" y="8715"/>
                  </a:lnTo>
                  <a:lnTo>
                    <a:pt x="1831160" y="2519365"/>
                  </a:lnTo>
                  <a:close/>
                </a:path>
              </a:pathLst>
            </a:custGeom>
            <a:blipFill dpi="0"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6C918C-A731-4B47-B9AA-2CF778838FB3}"/>
                </a:ext>
              </a:extLst>
            </p:cNvPr>
            <p:cNvSpPr/>
            <p:nvPr/>
          </p:nvSpPr>
          <p:spPr>
            <a:xfrm>
              <a:off x="7030102" y="3706275"/>
              <a:ext cx="1081287" cy="531952"/>
            </a:xfrm>
            <a:custGeom>
              <a:avLst/>
              <a:gdLst>
                <a:gd name="connsiteX0" fmla="*/ 455461 w 1081287"/>
                <a:gd name="connsiteY0" fmla="*/ 531952 h 531952"/>
                <a:gd name="connsiteX1" fmla="*/ 319866 w 1081287"/>
                <a:gd name="connsiteY1" fmla="*/ 469369 h 531952"/>
                <a:gd name="connsiteX2" fmla="*/ 0 w 1081287"/>
                <a:gd name="connsiteY2" fmla="*/ 52152 h 531952"/>
                <a:gd name="connsiteX3" fmla="*/ 13907 w 1081287"/>
                <a:gd name="connsiteY3" fmla="*/ 10431 h 531952"/>
                <a:gd name="connsiteX4" fmla="*/ 347681 w 1081287"/>
                <a:gd name="connsiteY4" fmla="*/ 0 h 531952"/>
                <a:gd name="connsiteX5" fmla="*/ 1081287 w 1081287"/>
                <a:gd name="connsiteY5" fmla="*/ 472846 h 531952"/>
                <a:gd name="connsiteX6" fmla="*/ 455461 w 1081287"/>
                <a:gd name="connsiteY6" fmla="*/ 531952 h 53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287" h="531952">
                  <a:moveTo>
                    <a:pt x="455461" y="531952"/>
                  </a:moveTo>
                  <a:lnTo>
                    <a:pt x="319866" y="469369"/>
                  </a:lnTo>
                  <a:lnTo>
                    <a:pt x="0" y="52152"/>
                  </a:lnTo>
                  <a:lnTo>
                    <a:pt x="13907" y="10431"/>
                  </a:lnTo>
                  <a:lnTo>
                    <a:pt x="347681" y="0"/>
                  </a:lnTo>
                  <a:lnTo>
                    <a:pt x="1081287" y="472846"/>
                  </a:lnTo>
                  <a:lnTo>
                    <a:pt x="455461" y="531952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F08B3A3-23B2-4362-9F4A-368B80AAD002}"/>
                </a:ext>
              </a:extLst>
            </p:cNvPr>
            <p:cNvCxnSpPr>
              <a:cxnSpLocks/>
              <a:endCxn id="103" idx="1"/>
            </p:cNvCxnSpPr>
            <p:nvPr/>
          </p:nvCxnSpPr>
          <p:spPr>
            <a:xfrm flipH="1">
              <a:off x="7349968" y="4111721"/>
              <a:ext cx="652225" cy="63923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FB58FA1-274C-464F-86FB-D5112B225B19}"/>
                </a:ext>
              </a:extLst>
            </p:cNvPr>
            <p:cNvSpPr/>
            <p:nvPr/>
          </p:nvSpPr>
          <p:spPr>
            <a:xfrm>
              <a:off x="7061393" y="3781999"/>
              <a:ext cx="265707" cy="230235"/>
            </a:xfrm>
            <a:custGeom>
              <a:avLst/>
              <a:gdLst>
                <a:gd name="connsiteX0" fmla="*/ 0 w 295529"/>
                <a:gd name="connsiteY0" fmla="*/ 6954 h 225993"/>
                <a:gd name="connsiteX1" fmla="*/ 114735 w 295529"/>
                <a:gd name="connsiteY1" fmla="*/ 0 h 225993"/>
                <a:gd name="connsiteX2" fmla="*/ 295529 w 295529"/>
                <a:gd name="connsiteY2" fmla="*/ 225993 h 225993"/>
                <a:gd name="connsiteX3" fmla="*/ 159933 w 295529"/>
                <a:gd name="connsiteY3" fmla="*/ 219039 h 225993"/>
                <a:gd name="connsiteX4" fmla="*/ 0 w 295529"/>
                <a:gd name="connsiteY4" fmla="*/ 6954 h 225993"/>
                <a:gd name="connsiteX0" fmla="*/ 0 w 292617"/>
                <a:gd name="connsiteY0" fmla="*/ 6954 h 219039"/>
                <a:gd name="connsiteX1" fmla="*/ 114735 w 292617"/>
                <a:gd name="connsiteY1" fmla="*/ 0 h 219039"/>
                <a:gd name="connsiteX2" fmla="*/ 292617 w 292617"/>
                <a:gd name="connsiteY2" fmla="*/ 208521 h 219039"/>
                <a:gd name="connsiteX3" fmla="*/ 159933 w 292617"/>
                <a:gd name="connsiteY3" fmla="*/ 219039 h 219039"/>
                <a:gd name="connsiteX4" fmla="*/ 0 w 292617"/>
                <a:gd name="connsiteY4" fmla="*/ 6954 h 219039"/>
                <a:gd name="connsiteX0" fmla="*/ 0 w 292617"/>
                <a:gd name="connsiteY0" fmla="*/ 0 h 212085"/>
                <a:gd name="connsiteX1" fmla="*/ 129022 w 292617"/>
                <a:gd name="connsiteY1" fmla="*/ 190 h 212085"/>
                <a:gd name="connsiteX2" fmla="*/ 292617 w 292617"/>
                <a:gd name="connsiteY2" fmla="*/ 201567 h 212085"/>
                <a:gd name="connsiteX3" fmla="*/ 159933 w 292617"/>
                <a:gd name="connsiteY3" fmla="*/ 212085 h 212085"/>
                <a:gd name="connsiteX4" fmla="*/ 0 w 292617"/>
                <a:gd name="connsiteY4" fmla="*/ 0 h 212085"/>
                <a:gd name="connsiteX0" fmla="*/ 0 w 273567"/>
                <a:gd name="connsiteY0" fmla="*/ 0 h 212085"/>
                <a:gd name="connsiteX1" fmla="*/ 129022 w 273567"/>
                <a:gd name="connsiteY1" fmla="*/ 190 h 212085"/>
                <a:gd name="connsiteX2" fmla="*/ 273567 w 273567"/>
                <a:gd name="connsiteY2" fmla="*/ 171087 h 212085"/>
                <a:gd name="connsiteX3" fmla="*/ 159933 w 273567"/>
                <a:gd name="connsiteY3" fmla="*/ 212085 h 212085"/>
                <a:gd name="connsiteX4" fmla="*/ 0 w 273567"/>
                <a:gd name="connsiteY4" fmla="*/ 0 h 212085"/>
                <a:gd name="connsiteX0" fmla="*/ 0 w 273567"/>
                <a:gd name="connsiteY0" fmla="*/ 18150 h 230235"/>
                <a:gd name="connsiteX1" fmla="*/ 115922 w 273567"/>
                <a:gd name="connsiteY1" fmla="*/ 0 h 230235"/>
                <a:gd name="connsiteX2" fmla="*/ 273567 w 273567"/>
                <a:gd name="connsiteY2" fmla="*/ 189237 h 230235"/>
                <a:gd name="connsiteX3" fmla="*/ 159933 w 273567"/>
                <a:gd name="connsiteY3" fmla="*/ 230235 h 230235"/>
                <a:gd name="connsiteX4" fmla="*/ 0 w 273567"/>
                <a:gd name="connsiteY4" fmla="*/ 18150 h 230235"/>
                <a:gd name="connsiteX0" fmla="*/ 0 w 268327"/>
                <a:gd name="connsiteY0" fmla="*/ 18150 h 230235"/>
                <a:gd name="connsiteX1" fmla="*/ 115922 w 268327"/>
                <a:gd name="connsiteY1" fmla="*/ 0 h 230235"/>
                <a:gd name="connsiteX2" fmla="*/ 268327 w 268327"/>
                <a:gd name="connsiteY2" fmla="*/ 202337 h 230235"/>
                <a:gd name="connsiteX3" fmla="*/ 159933 w 268327"/>
                <a:gd name="connsiteY3" fmla="*/ 230235 h 230235"/>
                <a:gd name="connsiteX4" fmla="*/ 0 w 268327"/>
                <a:gd name="connsiteY4" fmla="*/ 18150 h 230235"/>
                <a:gd name="connsiteX0" fmla="*/ 0 w 265707"/>
                <a:gd name="connsiteY0" fmla="*/ 18150 h 230235"/>
                <a:gd name="connsiteX1" fmla="*/ 115922 w 265707"/>
                <a:gd name="connsiteY1" fmla="*/ 0 h 230235"/>
                <a:gd name="connsiteX2" fmla="*/ 265707 w 265707"/>
                <a:gd name="connsiteY2" fmla="*/ 199717 h 230235"/>
                <a:gd name="connsiteX3" fmla="*/ 159933 w 265707"/>
                <a:gd name="connsiteY3" fmla="*/ 230235 h 230235"/>
                <a:gd name="connsiteX4" fmla="*/ 0 w 265707"/>
                <a:gd name="connsiteY4" fmla="*/ 18150 h 23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707" h="230235">
                  <a:moveTo>
                    <a:pt x="0" y="18150"/>
                  </a:moveTo>
                  <a:lnTo>
                    <a:pt x="115922" y="0"/>
                  </a:lnTo>
                  <a:lnTo>
                    <a:pt x="265707" y="199717"/>
                  </a:lnTo>
                  <a:lnTo>
                    <a:pt x="159933" y="230235"/>
                  </a:lnTo>
                  <a:lnTo>
                    <a:pt x="0" y="1815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19699CB-5E0C-4386-AEE6-6BD675D80348}"/>
                </a:ext>
              </a:extLst>
            </p:cNvPr>
            <p:cNvSpPr/>
            <p:nvPr/>
          </p:nvSpPr>
          <p:spPr>
            <a:xfrm>
              <a:off x="7219099" y="3983178"/>
              <a:ext cx="128455" cy="193066"/>
            </a:xfrm>
            <a:custGeom>
              <a:avLst/>
              <a:gdLst>
                <a:gd name="connsiteX0" fmla="*/ 125220 w 125220"/>
                <a:gd name="connsiteY0" fmla="*/ 0 h 183462"/>
                <a:gd name="connsiteX1" fmla="*/ 0 w 125220"/>
                <a:gd name="connsiteY1" fmla="*/ 11648 h 183462"/>
                <a:gd name="connsiteX2" fmla="*/ 122308 w 125220"/>
                <a:gd name="connsiteY2" fmla="*/ 183462 h 183462"/>
                <a:gd name="connsiteX3" fmla="*/ 125220 w 125220"/>
                <a:gd name="connsiteY3" fmla="*/ 0 h 183462"/>
                <a:gd name="connsiteX0" fmla="*/ 133957 w 133957"/>
                <a:gd name="connsiteY0" fmla="*/ 0 h 183462"/>
                <a:gd name="connsiteX1" fmla="*/ 0 w 133957"/>
                <a:gd name="connsiteY1" fmla="*/ 14560 h 183462"/>
                <a:gd name="connsiteX2" fmla="*/ 131045 w 133957"/>
                <a:gd name="connsiteY2" fmla="*/ 183462 h 183462"/>
                <a:gd name="connsiteX3" fmla="*/ 133957 w 133957"/>
                <a:gd name="connsiteY3" fmla="*/ 0 h 183462"/>
                <a:gd name="connsiteX0" fmla="*/ 122308 w 131107"/>
                <a:gd name="connsiteY0" fmla="*/ 0 h 177638"/>
                <a:gd name="connsiteX1" fmla="*/ 0 w 131107"/>
                <a:gd name="connsiteY1" fmla="*/ 8736 h 177638"/>
                <a:gd name="connsiteX2" fmla="*/ 131045 w 131107"/>
                <a:gd name="connsiteY2" fmla="*/ 177638 h 177638"/>
                <a:gd name="connsiteX3" fmla="*/ 122308 w 131107"/>
                <a:gd name="connsiteY3" fmla="*/ 0 h 177638"/>
                <a:gd name="connsiteX0" fmla="*/ 128132 w 131174"/>
                <a:gd name="connsiteY0" fmla="*/ 0 h 186374"/>
                <a:gd name="connsiteX1" fmla="*/ 0 w 131174"/>
                <a:gd name="connsiteY1" fmla="*/ 17472 h 186374"/>
                <a:gd name="connsiteX2" fmla="*/ 131045 w 131174"/>
                <a:gd name="connsiteY2" fmla="*/ 186374 h 186374"/>
                <a:gd name="connsiteX3" fmla="*/ 128132 w 131174"/>
                <a:gd name="connsiteY3" fmla="*/ 0 h 186374"/>
                <a:gd name="connsiteX0" fmla="*/ 133956 w 133956"/>
                <a:gd name="connsiteY0" fmla="*/ 0 h 174726"/>
                <a:gd name="connsiteX1" fmla="*/ 0 w 133956"/>
                <a:gd name="connsiteY1" fmla="*/ 5824 h 174726"/>
                <a:gd name="connsiteX2" fmla="*/ 131045 w 133956"/>
                <a:gd name="connsiteY2" fmla="*/ 174726 h 174726"/>
                <a:gd name="connsiteX3" fmla="*/ 133956 w 133956"/>
                <a:gd name="connsiteY3" fmla="*/ 0 h 174726"/>
                <a:gd name="connsiteX0" fmla="*/ 107755 w 131072"/>
                <a:gd name="connsiteY0" fmla="*/ 0 h 214027"/>
                <a:gd name="connsiteX1" fmla="*/ 0 w 131072"/>
                <a:gd name="connsiteY1" fmla="*/ 45125 h 214027"/>
                <a:gd name="connsiteX2" fmla="*/ 131045 w 131072"/>
                <a:gd name="connsiteY2" fmla="*/ 214027 h 214027"/>
                <a:gd name="connsiteX3" fmla="*/ 107755 w 131072"/>
                <a:gd name="connsiteY3" fmla="*/ 0 h 214027"/>
                <a:gd name="connsiteX0" fmla="*/ 107755 w 131072"/>
                <a:gd name="connsiteY0" fmla="*/ 0 h 203547"/>
                <a:gd name="connsiteX1" fmla="*/ 0 w 131072"/>
                <a:gd name="connsiteY1" fmla="*/ 34645 h 203547"/>
                <a:gd name="connsiteX2" fmla="*/ 131045 w 131072"/>
                <a:gd name="connsiteY2" fmla="*/ 203547 h 203547"/>
                <a:gd name="connsiteX3" fmla="*/ 107755 w 131072"/>
                <a:gd name="connsiteY3" fmla="*/ 0 h 203547"/>
                <a:gd name="connsiteX0" fmla="*/ 107755 w 128455"/>
                <a:gd name="connsiteY0" fmla="*/ 0 h 200926"/>
                <a:gd name="connsiteX1" fmla="*/ 0 w 128455"/>
                <a:gd name="connsiteY1" fmla="*/ 34645 h 200926"/>
                <a:gd name="connsiteX2" fmla="*/ 128425 w 128455"/>
                <a:gd name="connsiteY2" fmla="*/ 200926 h 200926"/>
                <a:gd name="connsiteX3" fmla="*/ 107755 w 128455"/>
                <a:gd name="connsiteY3" fmla="*/ 0 h 200926"/>
                <a:gd name="connsiteX0" fmla="*/ 107755 w 128455"/>
                <a:gd name="connsiteY0" fmla="*/ 0 h 193066"/>
                <a:gd name="connsiteX1" fmla="*/ 0 w 128455"/>
                <a:gd name="connsiteY1" fmla="*/ 26785 h 193066"/>
                <a:gd name="connsiteX2" fmla="*/ 128425 w 128455"/>
                <a:gd name="connsiteY2" fmla="*/ 193066 h 193066"/>
                <a:gd name="connsiteX3" fmla="*/ 107755 w 128455"/>
                <a:gd name="connsiteY3" fmla="*/ 0 h 19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55" h="193066">
                  <a:moveTo>
                    <a:pt x="107755" y="0"/>
                  </a:moveTo>
                  <a:lnTo>
                    <a:pt x="0" y="26785"/>
                  </a:lnTo>
                  <a:lnTo>
                    <a:pt x="128425" y="193066"/>
                  </a:lnTo>
                  <a:cubicBezTo>
                    <a:pt x="129396" y="131912"/>
                    <a:pt x="106784" y="61154"/>
                    <a:pt x="107755" y="0"/>
                  </a:cubicBez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2633968-7CD0-4D66-8CB1-4C3A05856081}"/>
                </a:ext>
              </a:extLst>
            </p:cNvPr>
            <p:cNvSpPr/>
            <p:nvPr/>
          </p:nvSpPr>
          <p:spPr>
            <a:xfrm>
              <a:off x="7027070" y="3745706"/>
              <a:ext cx="162402" cy="57150"/>
            </a:xfrm>
            <a:custGeom>
              <a:avLst/>
              <a:gdLst>
                <a:gd name="connsiteX0" fmla="*/ 0 w 142875"/>
                <a:gd name="connsiteY0" fmla="*/ 0 h 57150"/>
                <a:gd name="connsiteX1" fmla="*/ 142875 w 142875"/>
                <a:gd name="connsiteY1" fmla="*/ 47625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52400"/>
                <a:gd name="connsiteY0" fmla="*/ 0 h 57150"/>
                <a:gd name="connsiteX1" fmla="*/ 152400 w 152400"/>
                <a:gd name="connsiteY1" fmla="*/ 52387 h 57150"/>
                <a:gd name="connsiteX2" fmla="*/ 28575 w 152400"/>
                <a:gd name="connsiteY2" fmla="*/ 57150 h 57150"/>
                <a:gd name="connsiteX3" fmla="*/ 0 w 152400"/>
                <a:gd name="connsiteY3" fmla="*/ 0 h 57150"/>
                <a:gd name="connsiteX0" fmla="*/ 0 w 142875"/>
                <a:gd name="connsiteY0" fmla="*/ 0 h 57150"/>
                <a:gd name="connsiteX1" fmla="*/ 142875 w 142875"/>
                <a:gd name="connsiteY1" fmla="*/ 57149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47637"/>
                <a:gd name="connsiteY0" fmla="*/ 0 h 57150"/>
                <a:gd name="connsiteX1" fmla="*/ 147637 w 147637"/>
                <a:gd name="connsiteY1" fmla="*/ 50005 h 57150"/>
                <a:gd name="connsiteX2" fmla="*/ 28575 w 147637"/>
                <a:gd name="connsiteY2" fmla="*/ 57150 h 57150"/>
                <a:gd name="connsiteX3" fmla="*/ 0 w 147637"/>
                <a:gd name="connsiteY3" fmla="*/ 0 h 57150"/>
                <a:gd name="connsiteX0" fmla="*/ 0 w 150019"/>
                <a:gd name="connsiteY0" fmla="*/ 0 h 57150"/>
                <a:gd name="connsiteX1" fmla="*/ 150019 w 150019"/>
                <a:gd name="connsiteY1" fmla="*/ 54767 h 57150"/>
                <a:gd name="connsiteX2" fmla="*/ 28575 w 150019"/>
                <a:gd name="connsiteY2" fmla="*/ 57150 h 57150"/>
                <a:gd name="connsiteX3" fmla="*/ 0 w 150019"/>
                <a:gd name="connsiteY3" fmla="*/ 0 h 57150"/>
                <a:gd name="connsiteX0" fmla="*/ 0 w 155259"/>
                <a:gd name="connsiteY0" fmla="*/ 0 h 57150"/>
                <a:gd name="connsiteX1" fmla="*/ 155259 w 155259"/>
                <a:gd name="connsiteY1" fmla="*/ 39047 h 57150"/>
                <a:gd name="connsiteX2" fmla="*/ 28575 w 155259"/>
                <a:gd name="connsiteY2" fmla="*/ 57150 h 57150"/>
                <a:gd name="connsiteX3" fmla="*/ 0 w 155259"/>
                <a:gd name="connsiteY3" fmla="*/ 0 h 57150"/>
                <a:gd name="connsiteX0" fmla="*/ 0 w 157640"/>
                <a:gd name="connsiteY0" fmla="*/ 0 h 57150"/>
                <a:gd name="connsiteX1" fmla="*/ 157640 w 157640"/>
                <a:gd name="connsiteY1" fmla="*/ 46191 h 57150"/>
                <a:gd name="connsiteX2" fmla="*/ 28575 w 157640"/>
                <a:gd name="connsiteY2" fmla="*/ 57150 h 57150"/>
                <a:gd name="connsiteX3" fmla="*/ 0 w 157640"/>
                <a:gd name="connsiteY3" fmla="*/ 0 h 57150"/>
                <a:gd name="connsiteX0" fmla="*/ 0 w 162402"/>
                <a:gd name="connsiteY0" fmla="*/ 0 h 57150"/>
                <a:gd name="connsiteX1" fmla="*/ 162402 w 162402"/>
                <a:gd name="connsiteY1" fmla="*/ 46191 h 57150"/>
                <a:gd name="connsiteX2" fmla="*/ 33337 w 162402"/>
                <a:gd name="connsiteY2" fmla="*/ 57150 h 57150"/>
                <a:gd name="connsiteX3" fmla="*/ 0 w 162402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02" h="57150">
                  <a:moveTo>
                    <a:pt x="0" y="0"/>
                  </a:moveTo>
                  <a:lnTo>
                    <a:pt x="162402" y="46191"/>
                  </a:lnTo>
                  <a:lnTo>
                    <a:pt x="33337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77EF794-112B-4919-A2C8-0D49CA4B6575}"/>
                </a:ext>
              </a:extLst>
            </p:cNvPr>
            <p:cNvSpPr/>
            <p:nvPr/>
          </p:nvSpPr>
          <p:spPr>
            <a:xfrm>
              <a:off x="7186659" y="3786494"/>
              <a:ext cx="311998" cy="193355"/>
            </a:xfrm>
            <a:custGeom>
              <a:avLst/>
              <a:gdLst>
                <a:gd name="connsiteX0" fmla="*/ 0 w 300038"/>
                <a:gd name="connsiteY0" fmla="*/ 14287 h 209550"/>
                <a:gd name="connsiteX1" fmla="*/ 135731 w 300038"/>
                <a:gd name="connsiteY1" fmla="*/ 0 h 209550"/>
                <a:gd name="connsiteX2" fmla="*/ 300038 w 300038"/>
                <a:gd name="connsiteY2" fmla="*/ 195262 h 209550"/>
                <a:gd name="connsiteX3" fmla="*/ 161925 w 300038"/>
                <a:gd name="connsiteY3" fmla="*/ 209550 h 209550"/>
                <a:gd name="connsiteX4" fmla="*/ 0 w 300038"/>
                <a:gd name="connsiteY4" fmla="*/ 14287 h 209550"/>
                <a:gd name="connsiteX0" fmla="*/ 0 w 300038"/>
                <a:gd name="connsiteY0" fmla="*/ 14287 h 219075"/>
                <a:gd name="connsiteX1" fmla="*/ 135731 w 300038"/>
                <a:gd name="connsiteY1" fmla="*/ 0 h 219075"/>
                <a:gd name="connsiteX2" fmla="*/ 300038 w 300038"/>
                <a:gd name="connsiteY2" fmla="*/ 195262 h 219075"/>
                <a:gd name="connsiteX3" fmla="*/ 161925 w 300038"/>
                <a:gd name="connsiteY3" fmla="*/ 219075 h 219075"/>
                <a:gd name="connsiteX4" fmla="*/ 0 w 300038"/>
                <a:gd name="connsiteY4" fmla="*/ 14287 h 219075"/>
                <a:gd name="connsiteX0" fmla="*/ 0 w 307182"/>
                <a:gd name="connsiteY0" fmla="*/ 14287 h 219075"/>
                <a:gd name="connsiteX1" fmla="*/ 135731 w 307182"/>
                <a:gd name="connsiteY1" fmla="*/ 0 h 219075"/>
                <a:gd name="connsiteX2" fmla="*/ 307182 w 307182"/>
                <a:gd name="connsiteY2" fmla="*/ 202406 h 219075"/>
                <a:gd name="connsiteX3" fmla="*/ 161925 w 307182"/>
                <a:gd name="connsiteY3" fmla="*/ 219075 h 219075"/>
                <a:gd name="connsiteX4" fmla="*/ 0 w 307182"/>
                <a:gd name="connsiteY4" fmla="*/ 14287 h 219075"/>
                <a:gd name="connsiteX0" fmla="*/ 0 w 314802"/>
                <a:gd name="connsiteY0" fmla="*/ 14287 h 221456"/>
                <a:gd name="connsiteX1" fmla="*/ 135731 w 314802"/>
                <a:gd name="connsiteY1" fmla="*/ 0 h 221456"/>
                <a:gd name="connsiteX2" fmla="*/ 314802 w 314802"/>
                <a:gd name="connsiteY2" fmla="*/ 221456 h 221456"/>
                <a:gd name="connsiteX3" fmla="*/ 161925 w 314802"/>
                <a:gd name="connsiteY3" fmla="*/ 219075 h 221456"/>
                <a:gd name="connsiteX4" fmla="*/ 0 w 314802"/>
                <a:gd name="connsiteY4" fmla="*/ 14287 h 221456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61925 w 314802"/>
                <a:gd name="connsiteY3" fmla="*/ 204788 h 207169"/>
                <a:gd name="connsiteX4" fmla="*/ 0 w 314802"/>
                <a:gd name="connsiteY4" fmla="*/ 0 h 207169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48824 w 314802"/>
                <a:gd name="connsiteY3" fmla="*/ 194308 h 207169"/>
                <a:gd name="connsiteX4" fmla="*/ 0 w 314802"/>
                <a:gd name="connsiteY4" fmla="*/ 0 h 207169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8358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7797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1998"/>
                <a:gd name="connsiteY0" fmla="*/ 4657 h 193355"/>
                <a:gd name="connsiteX1" fmla="*/ 144357 w 311998"/>
                <a:gd name="connsiteY1" fmla="*/ 0 h 193355"/>
                <a:gd name="connsiteX2" fmla="*/ 311998 w 311998"/>
                <a:gd name="connsiteY2" fmla="*/ 177026 h 193355"/>
                <a:gd name="connsiteX3" fmla="*/ 146020 w 311998"/>
                <a:gd name="connsiteY3" fmla="*/ 193355 h 193355"/>
                <a:gd name="connsiteX4" fmla="*/ 0 w 311998"/>
                <a:gd name="connsiteY4" fmla="*/ 4657 h 19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98" h="193355">
                  <a:moveTo>
                    <a:pt x="0" y="4657"/>
                  </a:moveTo>
                  <a:lnTo>
                    <a:pt x="144357" y="0"/>
                  </a:lnTo>
                  <a:lnTo>
                    <a:pt x="311998" y="177026"/>
                  </a:lnTo>
                  <a:lnTo>
                    <a:pt x="146020" y="193355"/>
                  </a:lnTo>
                  <a:lnTo>
                    <a:pt x="0" y="4657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106F1B8-F879-473F-BFC0-40E7B34E90C6}"/>
                </a:ext>
              </a:extLst>
            </p:cNvPr>
            <p:cNvCxnSpPr>
              <a:cxnSpLocks/>
              <a:endCxn id="107" idx="0"/>
            </p:cNvCxnSpPr>
            <p:nvPr/>
          </p:nvCxnSpPr>
          <p:spPr>
            <a:xfrm flipH="1">
              <a:off x="7027070" y="3728356"/>
              <a:ext cx="405208" cy="1735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EE97C98-79CA-4CEE-88FB-E43862FA248F}"/>
                </a:ext>
              </a:extLst>
            </p:cNvPr>
            <p:cNvCxnSpPr>
              <a:cxnSpLocks/>
              <a:stCxn id="108" idx="3"/>
            </p:cNvCxnSpPr>
            <p:nvPr/>
          </p:nvCxnSpPr>
          <p:spPr>
            <a:xfrm flipV="1">
              <a:off x="7332679" y="3944595"/>
              <a:ext cx="410691" cy="3525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F9B5115-C323-4E96-B16D-373171850C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855" y="3777132"/>
              <a:ext cx="304856" cy="1528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A37C7EA-652B-494E-9A1D-2F0D6D9ACFCA}"/>
                </a:ext>
              </a:extLst>
            </p:cNvPr>
            <p:cNvSpPr/>
            <p:nvPr/>
          </p:nvSpPr>
          <p:spPr>
            <a:xfrm>
              <a:off x="5808498" y="3784890"/>
              <a:ext cx="504021" cy="531086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28175"/>
                <a:gd name="connsiteY0" fmla="*/ 2805 h 509846"/>
                <a:gd name="connsiteX1" fmla="*/ 0 w 328175"/>
                <a:gd name="connsiteY1" fmla="*/ 269271 h 509846"/>
                <a:gd name="connsiteX2" fmla="*/ 132910 w 328175"/>
                <a:gd name="connsiteY2" fmla="*/ 509846 h 509846"/>
                <a:gd name="connsiteX3" fmla="*/ 328175 w 328175"/>
                <a:gd name="connsiteY3" fmla="*/ 0 h 509846"/>
                <a:gd name="connsiteX4" fmla="*/ 145855 w 328175"/>
                <a:gd name="connsiteY4" fmla="*/ 2805 h 509846"/>
                <a:gd name="connsiteX0" fmla="*/ 309978 w 492298"/>
                <a:gd name="connsiteY0" fmla="*/ 2805 h 509846"/>
                <a:gd name="connsiteX1" fmla="*/ 0 w 492298"/>
                <a:gd name="connsiteY1" fmla="*/ 503732 h 509846"/>
                <a:gd name="connsiteX2" fmla="*/ 297033 w 492298"/>
                <a:gd name="connsiteY2" fmla="*/ 509846 h 509846"/>
                <a:gd name="connsiteX3" fmla="*/ 492298 w 492298"/>
                <a:gd name="connsiteY3" fmla="*/ 0 h 509846"/>
                <a:gd name="connsiteX4" fmla="*/ 309978 w 492298"/>
                <a:gd name="connsiteY4" fmla="*/ 2805 h 50984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09846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25477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21" h="531086">
                  <a:moveTo>
                    <a:pt x="321701" y="2805"/>
                  </a:moveTo>
                  <a:lnTo>
                    <a:pt x="0" y="531086"/>
                  </a:lnTo>
                  <a:lnTo>
                    <a:pt x="308756" y="525477"/>
                  </a:lnTo>
                  <a:lnTo>
                    <a:pt x="504021" y="0"/>
                  </a:lnTo>
                  <a:lnTo>
                    <a:pt x="321701" y="2805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8B4CD456-04B8-48A7-8C04-FD7188A43F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5733" y="3804883"/>
              <a:ext cx="172010" cy="222106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0D9153B-F986-48E3-96DF-DF63D7321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7507" y="3801447"/>
              <a:ext cx="130094" cy="2297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BBB7470-2DEC-4F31-A7AA-A3CB351509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1268" y="3808583"/>
              <a:ext cx="36295" cy="219671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919C41F-B3C5-4EAD-9C39-21DBA5F3F41E}"/>
                </a:ext>
              </a:extLst>
            </p:cNvPr>
            <p:cNvCxnSpPr>
              <a:cxnSpLocks/>
            </p:cNvCxnSpPr>
            <p:nvPr/>
          </p:nvCxnSpPr>
          <p:spPr>
            <a:xfrm>
              <a:off x="6610770" y="3811287"/>
              <a:ext cx="14726" cy="224769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4538B93-64E9-4892-BD0F-0E13FC897113}"/>
                </a:ext>
              </a:extLst>
            </p:cNvPr>
            <p:cNvCxnSpPr>
              <a:cxnSpLocks/>
            </p:cNvCxnSpPr>
            <p:nvPr/>
          </p:nvCxnSpPr>
          <p:spPr>
            <a:xfrm>
              <a:off x="6940518" y="3800172"/>
              <a:ext cx="101418" cy="228253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E7C96E1F-D077-4409-8F15-C2C913C07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8421" y="3797374"/>
              <a:ext cx="86929" cy="233847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13111C8-0ABE-472F-B20F-55C9897BEA5B}"/>
                </a:ext>
              </a:extLst>
            </p:cNvPr>
            <p:cNvSpPr/>
            <p:nvPr/>
          </p:nvSpPr>
          <p:spPr>
            <a:xfrm>
              <a:off x="7069931" y="3795713"/>
              <a:ext cx="216694" cy="214312"/>
            </a:xfrm>
            <a:custGeom>
              <a:avLst/>
              <a:gdLst>
                <a:gd name="connsiteX0" fmla="*/ 0 w 216694"/>
                <a:gd name="connsiteY0" fmla="*/ 9525 h 214312"/>
                <a:gd name="connsiteX1" fmla="*/ 154782 w 216694"/>
                <a:gd name="connsiteY1" fmla="*/ 214312 h 214312"/>
                <a:gd name="connsiteX2" fmla="*/ 216694 w 216694"/>
                <a:gd name="connsiteY2" fmla="*/ 192881 h 214312"/>
                <a:gd name="connsiteX3" fmla="*/ 59532 w 216694"/>
                <a:gd name="connsiteY3" fmla="*/ 0 h 214312"/>
                <a:gd name="connsiteX4" fmla="*/ 0 w 216694"/>
                <a:gd name="connsiteY4" fmla="*/ 9525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94" h="214312">
                  <a:moveTo>
                    <a:pt x="0" y="9525"/>
                  </a:moveTo>
                  <a:lnTo>
                    <a:pt x="154782" y="214312"/>
                  </a:lnTo>
                  <a:lnTo>
                    <a:pt x="216694" y="192881"/>
                  </a:lnTo>
                  <a:lnTo>
                    <a:pt x="59532" y="0"/>
                  </a:lnTo>
                  <a:lnTo>
                    <a:pt x="0" y="9525"/>
                  </a:lnTo>
                  <a:close/>
                </a:path>
              </a:pathLst>
            </a:cu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ADBE7A2-2F58-43E3-842A-BB5D2DDF1380}"/>
                </a:ext>
              </a:extLst>
            </p:cNvPr>
            <p:cNvSpPr/>
            <p:nvPr/>
          </p:nvSpPr>
          <p:spPr>
            <a:xfrm>
              <a:off x="0" y="3375078"/>
              <a:ext cx="6138373" cy="2146492"/>
            </a:xfrm>
            <a:custGeom>
              <a:avLst/>
              <a:gdLst>
                <a:gd name="connsiteX0" fmla="*/ 0 w 6129495"/>
                <a:gd name="connsiteY0" fmla="*/ 2155371 h 2155371"/>
                <a:gd name="connsiteX1" fmla="*/ 0 w 6129495"/>
                <a:gd name="connsiteY1" fmla="*/ 2069960 h 2155371"/>
                <a:gd name="connsiteX2" fmla="*/ 6129495 w 6129495"/>
                <a:gd name="connsiteY2" fmla="*/ 0 h 2155371"/>
                <a:gd name="connsiteX3" fmla="*/ 0 w 6129495"/>
                <a:gd name="connsiteY3" fmla="*/ 2155371 h 2155371"/>
                <a:gd name="connsiteX0" fmla="*/ 0 w 6147251"/>
                <a:gd name="connsiteY0" fmla="*/ 2149452 h 2149452"/>
                <a:gd name="connsiteX1" fmla="*/ 0 w 6147251"/>
                <a:gd name="connsiteY1" fmla="*/ 2064041 h 2149452"/>
                <a:gd name="connsiteX2" fmla="*/ 6147251 w 6147251"/>
                <a:gd name="connsiteY2" fmla="*/ 0 h 2149452"/>
                <a:gd name="connsiteX3" fmla="*/ 0 w 6147251"/>
                <a:gd name="connsiteY3" fmla="*/ 2149452 h 2149452"/>
                <a:gd name="connsiteX0" fmla="*/ 0 w 6135414"/>
                <a:gd name="connsiteY0" fmla="*/ 2152411 h 2152411"/>
                <a:gd name="connsiteX1" fmla="*/ 0 w 6135414"/>
                <a:gd name="connsiteY1" fmla="*/ 2067000 h 2152411"/>
                <a:gd name="connsiteX2" fmla="*/ 6135414 w 6135414"/>
                <a:gd name="connsiteY2" fmla="*/ 0 h 2152411"/>
                <a:gd name="connsiteX3" fmla="*/ 0 w 6135414"/>
                <a:gd name="connsiteY3" fmla="*/ 2152411 h 2152411"/>
                <a:gd name="connsiteX0" fmla="*/ 0 w 6138373"/>
                <a:gd name="connsiteY0" fmla="*/ 2146492 h 2146492"/>
                <a:gd name="connsiteX1" fmla="*/ 0 w 6138373"/>
                <a:gd name="connsiteY1" fmla="*/ 2061081 h 2146492"/>
                <a:gd name="connsiteX2" fmla="*/ 6138373 w 6138373"/>
                <a:gd name="connsiteY2" fmla="*/ 0 h 2146492"/>
                <a:gd name="connsiteX3" fmla="*/ 0 w 6138373"/>
                <a:gd name="connsiteY3" fmla="*/ 2146492 h 214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8373" h="2146492">
                  <a:moveTo>
                    <a:pt x="0" y="2146492"/>
                  </a:moveTo>
                  <a:lnTo>
                    <a:pt x="0" y="2061081"/>
                  </a:lnTo>
                  <a:lnTo>
                    <a:pt x="6138373" y="0"/>
                  </a:lnTo>
                  <a:lnTo>
                    <a:pt x="0" y="21464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EE39D4F-1A85-4D4F-AA66-A6D7B4FA4A9F}"/>
                </a:ext>
              </a:extLst>
            </p:cNvPr>
            <p:cNvSpPr/>
            <p:nvPr/>
          </p:nvSpPr>
          <p:spPr>
            <a:xfrm>
              <a:off x="-10047" y="3388003"/>
              <a:ext cx="6125282" cy="2007963"/>
            </a:xfrm>
            <a:custGeom>
              <a:avLst/>
              <a:gdLst>
                <a:gd name="connsiteX0" fmla="*/ 5024 w 6099349"/>
                <a:gd name="connsiteY0" fmla="*/ 1647929 h 2014694"/>
                <a:gd name="connsiteX1" fmla="*/ 0 w 6099349"/>
                <a:gd name="connsiteY1" fmla="*/ 2014694 h 2014694"/>
                <a:gd name="connsiteX2" fmla="*/ 6099349 w 6099349"/>
                <a:gd name="connsiteY2" fmla="*/ 0 h 2014694"/>
                <a:gd name="connsiteX3" fmla="*/ 5024 w 6099349"/>
                <a:gd name="connsiteY3" fmla="*/ 1647929 h 2014694"/>
                <a:gd name="connsiteX0" fmla="*/ 10048 w 6104373"/>
                <a:gd name="connsiteY0" fmla="*/ 1647929 h 2034791"/>
                <a:gd name="connsiteX1" fmla="*/ 0 w 6104373"/>
                <a:gd name="connsiteY1" fmla="*/ 2034791 h 2034791"/>
                <a:gd name="connsiteX2" fmla="*/ 6104373 w 6104373"/>
                <a:gd name="connsiteY2" fmla="*/ 0 h 2034791"/>
                <a:gd name="connsiteX3" fmla="*/ 10048 w 6104373"/>
                <a:gd name="connsiteY3" fmla="*/ 1647929 h 2034791"/>
                <a:gd name="connsiteX0" fmla="*/ 10048 w 6128047"/>
                <a:gd name="connsiteY0" fmla="*/ 1639051 h 2025913"/>
                <a:gd name="connsiteX1" fmla="*/ 0 w 6128047"/>
                <a:gd name="connsiteY1" fmla="*/ 2025913 h 2025913"/>
                <a:gd name="connsiteX2" fmla="*/ 6128047 w 6128047"/>
                <a:gd name="connsiteY2" fmla="*/ 0 h 2025913"/>
                <a:gd name="connsiteX3" fmla="*/ 10048 w 6128047"/>
                <a:gd name="connsiteY3" fmla="*/ 1639051 h 2025913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10048 w 6113251"/>
                <a:gd name="connsiteY3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25282"/>
                <a:gd name="connsiteY0" fmla="*/ 1621101 h 2007963"/>
                <a:gd name="connsiteX1" fmla="*/ 0 w 6125282"/>
                <a:gd name="connsiteY1" fmla="*/ 2007963 h 2007963"/>
                <a:gd name="connsiteX2" fmla="*/ 6125282 w 6125282"/>
                <a:gd name="connsiteY2" fmla="*/ 0 h 2007963"/>
                <a:gd name="connsiteX3" fmla="*/ 5792371 w 6125282"/>
                <a:gd name="connsiteY3" fmla="*/ 50615 h 2007963"/>
                <a:gd name="connsiteX4" fmla="*/ 10048 w 6125282"/>
                <a:gd name="connsiteY4" fmla="*/ 1621101 h 20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282" h="2007963">
                  <a:moveTo>
                    <a:pt x="10048" y="1621101"/>
                  </a:moveTo>
                  <a:cubicBezTo>
                    <a:pt x="8373" y="1743356"/>
                    <a:pt x="1675" y="1885708"/>
                    <a:pt x="0" y="2007963"/>
                  </a:cubicBezTo>
                  <a:lnTo>
                    <a:pt x="6125282" y="0"/>
                  </a:lnTo>
                  <a:cubicBezTo>
                    <a:pt x="6020295" y="25814"/>
                    <a:pt x="5926950" y="21842"/>
                    <a:pt x="5792371" y="50615"/>
                  </a:cubicBezTo>
                  <a:lnTo>
                    <a:pt x="10048" y="1621101"/>
                  </a:lnTo>
                  <a:close/>
                </a:path>
              </a:pathLst>
            </a:custGeom>
            <a:blipFill dpi="0" rotWithShape="1">
              <a:blip r:embed="rId10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912B6D0-3EFD-4FFD-B1C0-42E28B64179C}"/>
                </a:ext>
              </a:extLst>
            </p:cNvPr>
            <p:cNvSpPr/>
            <p:nvPr/>
          </p:nvSpPr>
          <p:spPr>
            <a:xfrm>
              <a:off x="-3350" y="3377182"/>
              <a:ext cx="6123024" cy="2064041"/>
            </a:xfrm>
            <a:custGeom>
              <a:avLst/>
              <a:gdLst>
                <a:gd name="connsiteX0" fmla="*/ 0 w 6099350"/>
                <a:gd name="connsiteY0" fmla="*/ 2069960 h 2069960"/>
                <a:gd name="connsiteX1" fmla="*/ 0 w 6099350"/>
                <a:gd name="connsiteY1" fmla="*/ 2009670 h 2069960"/>
                <a:gd name="connsiteX2" fmla="*/ 6099350 w 6099350"/>
                <a:gd name="connsiteY2" fmla="*/ 0 h 2069960"/>
                <a:gd name="connsiteX3" fmla="*/ 0 w 6099350"/>
                <a:gd name="connsiteY3" fmla="*/ 2069960 h 2069960"/>
                <a:gd name="connsiteX0" fmla="*/ 0 w 6123024"/>
                <a:gd name="connsiteY0" fmla="*/ 2064041 h 2064041"/>
                <a:gd name="connsiteX1" fmla="*/ 0 w 6123024"/>
                <a:gd name="connsiteY1" fmla="*/ 200375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  <a:gd name="connsiteX0" fmla="*/ 0 w 6123024"/>
                <a:gd name="connsiteY0" fmla="*/ 2064041 h 2064041"/>
                <a:gd name="connsiteX1" fmla="*/ 0 w 6123024"/>
                <a:gd name="connsiteY1" fmla="*/ 199456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3024" h="2064041">
                  <a:moveTo>
                    <a:pt x="0" y="2064041"/>
                  </a:moveTo>
                  <a:lnTo>
                    <a:pt x="0" y="1994561"/>
                  </a:lnTo>
                  <a:lnTo>
                    <a:pt x="6123024" y="0"/>
                  </a:lnTo>
                  <a:lnTo>
                    <a:pt x="0" y="2064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F038931-BE20-4BE4-9E51-426FFCCB6255}"/>
                </a:ext>
              </a:extLst>
            </p:cNvPr>
            <p:cNvSpPr/>
            <p:nvPr/>
          </p:nvSpPr>
          <p:spPr>
            <a:xfrm>
              <a:off x="6601059" y="3204756"/>
              <a:ext cx="1046287" cy="2695462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357284"/>
                <a:gd name="connsiteY0" fmla="*/ 0 h 2726496"/>
                <a:gd name="connsiteX1" fmla="*/ 1259194 w 1357284"/>
                <a:gd name="connsiteY1" fmla="*/ 2719056 h 2726496"/>
                <a:gd name="connsiteX2" fmla="*/ 1357284 w 1357284"/>
                <a:gd name="connsiteY2" fmla="*/ 2726496 h 2726496"/>
                <a:gd name="connsiteX3" fmla="*/ 0 w 1357284"/>
                <a:gd name="connsiteY3" fmla="*/ 0 h 2726496"/>
                <a:gd name="connsiteX0" fmla="*/ 0 w 1297014"/>
                <a:gd name="connsiteY0" fmla="*/ 0 h 2726496"/>
                <a:gd name="connsiteX1" fmla="*/ 1198924 w 1297014"/>
                <a:gd name="connsiteY1" fmla="*/ 2719056 h 2726496"/>
                <a:gd name="connsiteX2" fmla="*/ 1297014 w 1297014"/>
                <a:gd name="connsiteY2" fmla="*/ 2726496 h 2726496"/>
                <a:gd name="connsiteX3" fmla="*/ 0 w 1297014"/>
                <a:gd name="connsiteY3" fmla="*/ 0 h 2726496"/>
                <a:gd name="connsiteX0" fmla="*/ 0 w 1229838"/>
                <a:gd name="connsiteY0" fmla="*/ 0 h 2726496"/>
                <a:gd name="connsiteX1" fmla="*/ 1131748 w 1229838"/>
                <a:gd name="connsiteY1" fmla="*/ 2719056 h 2726496"/>
                <a:gd name="connsiteX2" fmla="*/ 1229838 w 1229838"/>
                <a:gd name="connsiteY2" fmla="*/ 2726496 h 2726496"/>
                <a:gd name="connsiteX3" fmla="*/ 0 w 1229838"/>
                <a:gd name="connsiteY3" fmla="*/ 0 h 2726496"/>
                <a:gd name="connsiteX0" fmla="*/ 0 w 1229838"/>
                <a:gd name="connsiteY0" fmla="*/ 0 h 2719056"/>
                <a:gd name="connsiteX1" fmla="*/ 1131748 w 1229838"/>
                <a:gd name="connsiteY1" fmla="*/ 2719056 h 2719056"/>
                <a:gd name="connsiteX2" fmla="*/ 1229838 w 1229838"/>
                <a:gd name="connsiteY2" fmla="*/ 2684656 h 2719056"/>
                <a:gd name="connsiteX3" fmla="*/ 0 w 1229838"/>
                <a:gd name="connsiteY3" fmla="*/ 0 h 2719056"/>
                <a:gd name="connsiteX0" fmla="*/ 0 w 1229838"/>
                <a:gd name="connsiteY0" fmla="*/ 0 h 2691162"/>
                <a:gd name="connsiteX1" fmla="*/ 1120518 w 1229838"/>
                <a:gd name="connsiteY1" fmla="*/ 2691162 h 2691162"/>
                <a:gd name="connsiteX2" fmla="*/ 1229838 w 1229838"/>
                <a:gd name="connsiteY2" fmla="*/ 2684656 h 2691162"/>
                <a:gd name="connsiteX3" fmla="*/ 0 w 1229838"/>
                <a:gd name="connsiteY3" fmla="*/ 0 h 269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838" h="2691162">
                  <a:moveTo>
                    <a:pt x="0" y="0"/>
                  </a:moveTo>
                  <a:lnTo>
                    <a:pt x="1120518" y="2691162"/>
                  </a:lnTo>
                  <a:lnTo>
                    <a:pt x="1229838" y="26846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878DDAF-C800-419E-9BFF-1580AF466812}"/>
                </a:ext>
              </a:extLst>
            </p:cNvPr>
            <p:cNvSpPr/>
            <p:nvPr/>
          </p:nvSpPr>
          <p:spPr>
            <a:xfrm>
              <a:off x="1217045" y="3227754"/>
              <a:ext cx="5245620" cy="2684857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450717 w 5450717"/>
                <a:gd name="connsiteY0" fmla="*/ 0 h 2694059"/>
                <a:gd name="connsiteX1" fmla="*/ 0 w 5450717"/>
                <a:gd name="connsiteY1" fmla="*/ 2694059 h 2694059"/>
                <a:gd name="connsiteX2" fmla="*/ 165193 w 5450717"/>
                <a:gd name="connsiteY2" fmla="*/ 2689067 h 2694059"/>
                <a:gd name="connsiteX3" fmla="*/ 5450717 w 5450717"/>
                <a:gd name="connsiteY3" fmla="*/ 0 h 2694059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458745 w 5458745"/>
                <a:gd name="connsiteY3" fmla="*/ 0 h 2697926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388167 w 5458745"/>
                <a:gd name="connsiteY3" fmla="*/ 40301 h 2697926"/>
                <a:gd name="connsiteX4" fmla="*/ 5458745 w 5458745"/>
                <a:gd name="connsiteY4" fmla="*/ 0 h 2697926"/>
                <a:gd name="connsiteX0" fmla="*/ 5386495 w 5388167"/>
                <a:gd name="connsiteY0" fmla="*/ 0 h 2663114"/>
                <a:gd name="connsiteX1" fmla="*/ 0 w 5388167"/>
                <a:gd name="connsiteY1" fmla="*/ 2663114 h 2663114"/>
                <a:gd name="connsiteX2" fmla="*/ 165193 w 5388167"/>
                <a:gd name="connsiteY2" fmla="*/ 2658122 h 2663114"/>
                <a:gd name="connsiteX3" fmla="*/ 5388167 w 5388167"/>
                <a:gd name="connsiteY3" fmla="*/ 5489 h 2663114"/>
                <a:gd name="connsiteX4" fmla="*/ 5386495 w 5388167"/>
                <a:gd name="connsiteY4" fmla="*/ 0 h 2663114"/>
                <a:gd name="connsiteX0" fmla="*/ 5314245 w 5388167"/>
                <a:gd name="connsiteY0" fmla="*/ 37060 h 2657625"/>
                <a:gd name="connsiteX1" fmla="*/ 0 w 5388167"/>
                <a:gd name="connsiteY1" fmla="*/ 2657625 h 2657625"/>
                <a:gd name="connsiteX2" fmla="*/ 165193 w 5388167"/>
                <a:gd name="connsiteY2" fmla="*/ 2652633 h 2657625"/>
                <a:gd name="connsiteX3" fmla="*/ 5388167 w 5388167"/>
                <a:gd name="connsiteY3" fmla="*/ 0 h 2657625"/>
                <a:gd name="connsiteX4" fmla="*/ 5314245 w 5388167"/>
                <a:gd name="connsiteY4" fmla="*/ 37060 h 26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167" h="2657625">
                  <a:moveTo>
                    <a:pt x="5314245" y="37060"/>
                  </a:moveTo>
                  <a:lnTo>
                    <a:pt x="0" y="2657625"/>
                  </a:lnTo>
                  <a:lnTo>
                    <a:pt x="165193" y="2652633"/>
                  </a:lnTo>
                  <a:lnTo>
                    <a:pt x="5388167" y="0"/>
                  </a:lnTo>
                  <a:lnTo>
                    <a:pt x="5314245" y="37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C121448-3954-4772-92B4-5D41068EF641}"/>
                </a:ext>
              </a:extLst>
            </p:cNvPr>
            <p:cNvSpPr/>
            <p:nvPr/>
          </p:nvSpPr>
          <p:spPr>
            <a:xfrm>
              <a:off x="2422223" y="3255811"/>
              <a:ext cx="4000985" cy="2654007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125930 w 5125930"/>
                <a:gd name="connsiteY0" fmla="*/ 0 h 3252361"/>
                <a:gd name="connsiteX1" fmla="*/ 0 w 5125930"/>
                <a:gd name="connsiteY1" fmla="*/ 3252361 h 3252361"/>
                <a:gd name="connsiteX2" fmla="*/ 165193 w 5125930"/>
                <a:gd name="connsiteY2" fmla="*/ 3247369 h 3252361"/>
                <a:gd name="connsiteX3" fmla="*/ 5125930 w 5125930"/>
                <a:gd name="connsiteY3" fmla="*/ 0 h 3252361"/>
                <a:gd name="connsiteX0" fmla="*/ 4678251 w 4678251"/>
                <a:gd name="connsiteY0" fmla="*/ 0 h 2939374"/>
                <a:gd name="connsiteX1" fmla="*/ 0 w 4678251"/>
                <a:gd name="connsiteY1" fmla="*/ 2939374 h 2939374"/>
                <a:gd name="connsiteX2" fmla="*/ 165193 w 4678251"/>
                <a:gd name="connsiteY2" fmla="*/ 2934382 h 2939374"/>
                <a:gd name="connsiteX3" fmla="*/ 4678251 w 4678251"/>
                <a:gd name="connsiteY3" fmla="*/ 0 h 2939374"/>
                <a:gd name="connsiteX0" fmla="*/ 4546581 w 4546581"/>
                <a:gd name="connsiteY0" fmla="*/ 0 h 2897078"/>
                <a:gd name="connsiteX1" fmla="*/ 0 w 4546581"/>
                <a:gd name="connsiteY1" fmla="*/ 2897078 h 2897078"/>
                <a:gd name="connsiteX2" fmla="*/ 165193 w 4546581"/>
                <a:gd name="connsiteY2" fmla="*/ 2892086 h 2897078"/>
                <a:gd name="connsiteX3" fmla="*/ 4546581 w 4546581"/>
                <a:gd name="connsiteY3" fmla="*/ 0 h 2897078"/>
                <a:gd name="connsiteX0" fmla="*/ 4546581 w 4546581"/>
                <a:gd name="connsiteY0" fmla="*/ 0 h 2922456"/>
                <a:gd name="connsiteX1" fmla="*/ 0 w 4546581"/>
                <a:gd name="connsiteY1" fmla="*/ 2922456 h 2922456"/>
                <a:gd name="connsiteX2" fmla="*/ 165193 w 4546581"/>
                <a:gd name="connsiteY2" fmla="*/ 2917464 h 2922456"/>
                <a:gd name="connsiteX3" fmla="*/ 4546581 w 4546581"/>
                <a:gd name="connsiteY3" fmla="*/ 0 h 2922456"/>
                <a:gd name="connsiteX0" fmla="*/ 4595500 w 4595500"/>
                <a:gd name="connsiteY0" fmla="*/ 0 h 2922456"/>
                <a:gd name="connsiteX1" fmla="*/ 0 w 4595500"/>
                <a:gd name="connsiteY1" fmla="*/ 2922456 h 2922456"/>
                <a:gd name="connsiteX2" fmla="*/ 165193 w 4595500"/>
                <a:gd name="connsiteY2" fmla="*/ 2917464 h 2922456"/>
                <a:gd name="connsiteX3" fmla="*/ 4595500 w 4595500"/>
                <a:gd name="connsiteY3" fmla="*/ 0 h 2922456"/>
                <a:gd name="connsiteX0" fmla="*/ 4595500 w 4595500"/>
                <a:gd name="connsiteY0" fmla="*/ 0 h 2922456"/>
                <a:gd name="connsiteX1" fmla="*/ 0 w 4595500"/>
                <a:gd name="connsiteY1" fmla="*/ 2922456 h 2922456"/>
                <a:gd name="connsiteX2" fmla="*/ 626448 w 4595500"/>
                <a:gd name="connsiteY2" fmla="*/ 2627088 h 2922456"/>
                <a:gd name="connsiteX3" fmla="*/ 4595500 w 4595500"/>
                <a:gd name="connsiteY3" fmla="*/ 0 h 2922456"/>
                <a:gd name="connsiteX0" fmla="*/ 4109710 w 4109710"/>
                <a:gd name="connsiteY0" fmla="*/ 0 h 2627088"/>
                <a:gd name="connsiteX1" fmla="*/ 0 w 4109710"/>
                <a:gd name="connsiteY1" fmla="*/ 2622860 h 2627088"/>
                <a:gd name="connsiteX2" fmla="*/ 140658 w 4109710"/>
                <a:gd name="connsiteY2" fmla="*/ 2627088 h 2627088"/>
                <a:gd name="connsiteX3" fmla="*/ 4109710 w 4109710"/>
                <a:gd name="connsiteY3" fmla="*/ 0 h 2627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09710" h="2627088">
                  <a:moveTo>
                    <a:pt x="4109710" y="0"/>
                  </a:moveTo>
                  <a:lnTo>
                    <a:pt x="0" y="2622860"/>
                  </a:lnTo>
                  <a:lnTo>
                    <a:pt x="140658" y="2627088"/>
                  </a:lnTo>
                  <a:lnTo>
                    <a:pt x="41097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60ADA22-2971-4DB0-A641-E94B7BF3FC94}"/>
                </a:ext>
              </a:extLst>
            </p:cNvPr>
            <p:cNvSpPr/>
            <p:nvPr/>
          </p:nvSpPr>
          <p:spPr>
            <a:xfrm>
              <a:off x="3891916" y="3716999"/>
              <a:ext cx="1426012" cy="446347"/>
            </a:xfrm>
            <a:custGeom>
              <a:avLst/>
              <a:gdLst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24989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4321 w 1420586"/>
                <a:gd name="connsiteY4" fmla="*/ 424543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50668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6824 w 1423852"/>
                <a:gd name="connsiteY10" fmla="*/ 93601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6012"/>
                <a:gd name="connsiteY0" fmla="*/ 398417 h 457200"/>
                <a:gd name="connsiteX1" fmla="*/ 0 w 1426012"/>
                <a:gd name="connsiteY1" fmla="*/ 457200 h 457200"/>
                <a:gd name="connsiteX2" fmla="*/ 101238 w 1426012"/>
                <a:gd name="connsiteY2" fmla="*/ 434340 h 457200"/>
                <a:gd name="connsiteX3" fmla="*/ 195943 w 1426012"/>
                <a:gd name="connsiteY3" fmla="*/ 424542 h 457200"/>
                <a:gd name="connsiteX4" fmla="*/ 277587 w 1426012"/>
                <a:gd name="connsiteY4" fmla="*/ 424543 h 457200"/>
                <a:gd name="connsiteX5" fmla="*/ 375557 w 1426012"/>
                <a:gd name="connsiteY5" fmla="*/ 419916 h 457200"/>
                <a:gd name="connsiteX6" fmla="*/ 471921 w 1426012"/>
                <a:gd name="connsiteY6" fmla="*/ 423676 h 457200"/>
                <a:gd name="connsiteX7" fmla="*/ 576472 w 1426012"/>
                <a:gd name="connsiteY7" fmla="*/ 438100 h 457200"/>
                <a:gd name="connsiteX8" fmla="*/ 683975 w 1426012"/>
                <a:gd name="connsiteY8" fmla="*/ 427330 h 457200"/>
                <a:gd name="connsiteX9" fmla="*/ 943239 w 1426012"/>
                <a:gd name="connsiteY9" fmla="*/ 302103 h 457200"/>
                <a:gd name="connsiteX10" fmla="*/ 1386824 w 1426012"/>
                <a:gd name="connsiteY10" fmla="*/ 93601 h 457200"/>
                <a:gd name="connsiteX11" fmla="*/ 1426012 w 1426012"/>
                <a:gd name="connsiteY11" fmla="*/ 58783 h 457200"/>
                <a:gd name="connsiteX12" fmla="*/ 1423852 w 1426012"/>
                <a:gd name="connsiteY12" fmla="*/ 0 h 457200"/>
                <a:gd name="connsiteX13" fmla="*/ 1319349 w 1426012"/>
                <a:gd name="connsiteY13" fmla="*/ 88174 h 457200"/>
                <a:gd name="connsiteX14" fmla="*/ 783772 w 1426012"/>
                <a:gd name="connsiteY14" fmla="*/ 352697 h 457200"/>
                <a:gd name="connsiteX15" fmla="*/ 656409 w 1426012"/>
                <a:gd name="connsiteY15" fmla="*/ 382088 h 457200"/>
                <a:gd name="connsiteX16" fmla="*/ 561704 w 1426012"/>
                <a:gd name="connsiteY16" fmla="*/ 385354 h 457200"/>
                <a:gd name="connsiteX17" fmla="*/ 470264 w 1426012"/>
                <a:gd name="connsiteY17" fmla="*/ 375557 h 457200"/>
                <a:gd name="connsiteX18" fmla="*/ 310244 w 1426012"/>
                <a:gd name="connsiteY18" fmla="*/ 362494 h 457200"/>
                <a:gd name="connsiteX19" fmla="*/ 192678 w 1426012"/>
                <a:gd name="connsiteY19" fmla="*/ 372291 h 457200"/>
                <a:gd name="connsiteX20" fmla="*/ 3266 w 1426012"/>
                <a:gd name="connsiteY20" fmla="*/ 398417 h 457200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16477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8178 w 1426012"/>
                <a:gd name="connsiteY7" fmla="*/ 416394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74881 w 1426012"/>
                <a:gd name="connsiteY7" fmla="*/ 425130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6012" h="446347">
                  <a:moveTo>
                    <a:pt x="3266" y="387564"/>
                  </a:moveTo>
                  <a:lnTo>
                    <a:pt x="0" y="446347"/>
                  </a:lnTo>
                  <a:lnTo>
                    <a:pt x="101238" y="423487"/>
                  </a:lnTo>
                  <a:lnTo>
                    <a:pt x="195943" y="413689"/>
                  </a:lnTo>
                  <a:lnTo>
                    <a:pt x="277587" y="413690"/>
                  </a:lnTo>
                  <a:lnTo>
                    <a:pt x="375557" y="409063"/>
                  </a:lnTo>
                  <a:lnTo>
                    <a:pt x="477745" y="415735"/>
                  </a:lnTo>
                  <a:lnTo>
                    <a:pt x="574881" y="425130"/>
                  </a:lnTo>
                  <a:lnTo>
                    <a:pt x="716535" y="402909"/>
                  </a:lnTo>
                  <a:cubicBezTo>
                    <a:pt x="778583" y="369163"/>
                    <a:pt x="831524" y="344610"/>
                    <a:pt x="943239" y="291250"/>
                  </a:cubicBezTo>
                  <a:lnTo>
                    <a:pt x="1386824" y="82748"/>
                  </a:lnTo>
                  <a:lnTo>
                    <a:pt x="1426012" y="47930"/>
                  </a:lnTo>
                  <a:lnTo>
                    <a:pt x="1423852" y="0"/>
                  </a:lnTo>
                  <a:lnTo>
                    <a:pt x="1319349" y="77321"/>
                  </a:lnTo>
                  <a:lnTo>
                    <a:pt x="772919" y="336417"/>
                  </a:lnTo>
                  <a:lnTo>
                    <a:pt x="656409" y="371235"/>
                  </a:lnTo>
                  <a:lnTo>
                    <a:pt x="561704" y="374501"/>
                  </a:lnTo>
                  <a:lnTo>
                    <a:pt x="470264" y="364704"/>
                  </a:lnTo>
                  <a:lnTo>
                    <a:pt x="310244" y="351641"/>
                  </a:lnTo>
                  <a:lnTo>
                    <a:pt x="192678" y="361438"/>
                  </a:lnTo>
                  <a:lnTo>
                    <a:pt x="3266" y="3875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E1E2279-9C8D-4D41-AF28-E8429D81026C}"/>
                </a:ext>
              </a:extLst>
            </p:cNvPr>
            <p:cNvSpPr/>
            <p:nvPr/>
          </p:nvSpPr>
          <p:spPr>
            <a:xfrm rot="222951">
              <a:off x="3922411" y="3616808"/>
              <a:ext cx="1384507" cy="536584"/>
            </a:xfrm>
            <a:custGeom>
              <a:avLst/>
              <a:gdLst>
                <a:gd name="connsiteX0" fmla="*/ 77350 w 2272386"/>
                <a:gd name="connsiteY0" fmla="*/ 934706 h 970903"/>
                <a:gd name="connsiteX1" fmla="*/ 477400 w 2272386"/>
                <a:gd name="connsiteY1" fmla="*/ 799624 h 970903"/>
                <a:gd name="connsiteX2" fmla="*/ 924210 w 2272386"/>
                <a:gd name="connsiteY2" fmla="*/ 789233 h 970903"/>
                <a:gd name="connsiteX3" fmla="*/ 1215155 w 2272386"/>
                <a:gd name="connsiteY3" fmla="*/ 752865 h 970903"/>
                <a:gd name="connsiteX4" fmla="*/ 1625596 w 2272386"/>
                <a:gd name="connsiteY4" fmla="*/ 513874 h 970903"/>
                <a:gd name="connsiteX5" fmla="*/ 2129555 w 2272386"/>
                <a:gd name="connsiteY5" fmla="*/ 186560 h 970903"/>
                <a:gd name="connsiteX6" fmla="*/ 2113969 w 2272386"/>
                <a:gd name="connsiteY6" fmla="*/ 113824 h 970903"/>
                <a:gd name="connsiteX7" fmla="*/ 2124360 w 2272386"/>
                <a:gd name="connsiteY7" fmla="*/ 51479 h 970903"/>
                <a:gd name="connsiteX8" fmla="*/ 77350 w 2272386"/>
                <a:gd name="connsiteY8" fmla="*/ 934706 h 970903"/>
                <a:gd name="connsiteX0" fmla="*/ 104637 w 2051281"/>
                <a:gd name="connsiteY0" fmla="*/ 816468 h 867211"/>
                <a:gd name="connsiteX1" fmla="*/ 273419 w 2051281"/>
                <a:gd name="connsiteY1" fmla="*/ 791684 h 867211"/>
                <a:gd name="connsiteX2" fmla="*/ 720229 w 2051281"/>
                <a:gd name="connsiteY2" fmla="*/ 781293 h 867211"/>
                <a:gd name="connsiteX3" fmla="*/ 1011174 w 2051281"/>
                <a:gd name="connsiteY3" fmla="*/ 744925 h 867211"/>
                <a:gd name="connsiteX4" fmla="*/ 1421615 w 2051281"/>
                <a:gd name="connsiteY4" fmla="*/ 505934 h 867211"/>
                <a:gd name="connsiteX5" fmla="*/ 1925574 w 2051281"/>
                <a:gd name="connsiteY5" fmla="*/ 178620 h 867211"/>
                <a:gd name="connsiteX6" fmla="*/ 1909988 w 2051281"/>
                <a:gd name="connsiteY6" fmla="*/ 105884 h 867211"/>
                <a:gd name="connsiteX7" fmla="*/ 1920379 w 2051281"/>
                <a:gd name="connsiteY7" fmla="*/ 43539 h 867211"/>
                <a:gd name="connsiteX8" fmla="*/ 104637 w 2051281"/>
                <a:gd name="connsiteY8" fmla="*/ 816468 h 867211"/>
                <a:gd name="connsiteX0" fmla="*/ 3366 w 1950010"/>
                <a:gd name="connsiteY0" fmla="*/ 816468 h 818822"/>
                <a:gd name="connsiteX1" fmla="*/ 172148 w 1950010"/>
                <a:gd name="connsiteY1" fmla="*/ 791684 h 818822"/>
                <a:gd name="connsiteX2" fmla="*/ 618958 w 1950010"/>
                <a:gd name="connsiteY2" fmla="*/ 781293 h 818822"/>
                <a:gd name="connsiteX3" fmla="*/ 909903 w 1950010"/>
                <a:gd name="connsiteY3" fmla="*/ 744925 h 818822"/>
                <a:gd name="connsiteX4" fmla="*/ 1320344 w 1950010"/>
                <a:gd name="connsiteY4" fmla="*/ 505934 h 818822"/>
                <a:gd name="connsiteX5" fmla="*/ 1824303 w 1950010"/>
                <a:gd name="connsiteY5" fmla="*/ 178620 h 818822"/>
                <a:gd name="connsiteX6" fmla="*/ 1808717 w 1950010"/>
                <a:gd name="connsiteY6" fmla="*/ 105884 h 818822"/>
                <a:gd name="connsiteX7" fmla="*/ 1819108 w 1950010"/>
                <a:gd name="connsiteY7" fmla="*/ 43539 h 818822"/>
                <a:gd name="connsiteX8" fmla="*/ 3366 w 1950010"/>
                <a:gd name="connsiteY8" fmla="*/ 816468 h 818822"/>
                <a:gd name="connsiteX0" fmla="*/ 82698 w 2029342"/>
                <a:gd name="connsiteY0" fmla="*/ 816468 h 865191"/>
                <a:gd name="connsiteX1" fmla="*/ 347546 w 2029342"/>
                <a:gd name="connsiteY1" fmla="*/ 784569 h 865191"/>
                <a:gd name="connsiteX2" fmla="*/ 698290 w 2029342"/>
                <a:gd name="connsiteY2" fmla="*/ 781293 h 865191"/>
                <a:gd name="connsiteX3" fmla="*/ 989235 w 2029342"/>
                <a:gd name="connsiteY3" fmla="*/ 744925 h 865191"/>
                <a:gd name="connsiteX4" fmla="*/ 1399676 w 2029342"/>
                <a:gd name="connsiteY4" fmla="*/ 505934 h 865191"/>
                <a:gd name="connsiteX5" fmla="*/ 1903635 w 2029342"/>
                <a:gd name="connsiteY5" fmla="*/ 178620 h 865191"/>
                <a:gd name="connsiteX6" fmla="*/ 1888049 w 2029342"/>
                <a:gd name="connsiteY6" fmla="*/ 105884 h 865191"/>
                <a:gd name="connsiteX7" fmla="*/ 1898440 w 2029342"/>
                <a:gd name="connsiteY7" fmla="*/ 43539 h 865191"/>
                <a:gd name="connsiteX8" fmla="*/ 82698 w 2029342"/>
                <a:gd name="connsiteY8" fmla="*/ 816468 h 865191"/>
                <a:gd name="connsiteX0" fmla="*/ 98636 w 2045280"/>
                <a:gd name="connsiteY0" fmla="*/ 816468 h 865191"/>
                <a:gd name="connsiteX1" fmla="*/ 363484 w 2045280"/>
                <a:gd name="connsiteY1" fmla="*/ 784569 h 865191"/>
                <a:gd name="connsiteX2" fmla="*/ 714228 w 2045280"/>
                <a:gd name="connsiteY2" fmla="*/ 781293 h 865191"/>
                <a:gd name="connsiteX3" fmla="*/ 1005173 w 2045280"/>
                <a:gd name="connsiteY3" fmla="*/ 744925 h 865191"/>
                <a:gd name="connsiteX4" fmla="*/ 1415614 w 2045280"/>
                <a:gd name="connsiteY4" fmla="*/ 505934 h 865191"/>
                <a:gd name="connsiteX5" fmla="*/ 1919573 w 2045280"/>
                <a:gd name="connsiteY5" fmla="*/ 178620 h 865191"/>
                <a:gd name="connsiteX6" fmla="*/ 1903987 w 2045280"/>
                <a:gd name="connsiteY6" fmla="*/ 105884 h 865191"/>
                <a:gd name="connsiteX7" fmla="*/ 1914378 w 2045280"/>
                <a:gd name="connsiteY7" fmla="*/ 43539 h 865191"/>
                <a:gd name="connsiteX8" fmla="*/ 98636 w 2045280"/>
                <a:gd name="connsiteY8" fmla="*/ 816468 h 865191"/>
                <a:gd name="connsiteX0" fmla="*/ 102163 w 2048807"/>
                <a:gd name="connsiteY0" fmla="*/ 816468 h 868561"/>
                <a:gd name="connsiteX1" fmla="*/ 367011 w 2048807"/>
                <a:gd name="connsiteY1" fmla="*/ 784569 h 868561"/>
                <a:gd name="connsiteX2" fmla="*/ 717755 w 2048807"/>
                <a:gd name="connsiteY2" fmla="*/ 781293 h 868561"/>
                <a:gd name="connsiteX3" fmla="*/ 1008700 w 2048807"/>
                <a:gd name="connsiteY3" fmla="*/ 744925 h 868561"/>
                <a:gd name="connsiteX4" fmla="*/ 1419141 w 2048807"/>
                <a:gd name="connsiteY4" fmla="*/ 505934 h 868561"/>
                <a:gd name="connsiteX5" fmla="*/ 1923100 w 2048807"/>
                <a:gd name="connsiteY5" fmla="*/ 178620 h 868561"/>
                <a:gd name="connsiteX6" fmla="*/ 1907514 w 2048807"/>
                <a:gd name="connsiteY6" fmla="*/ 105884 h 868561"/>
                <a:gd name="connsiteX7" fmla="*/ 1917905 w 2048807"/>
                <a:gd name="connsiteY7" fmla="*/ 43539 h 868561"/>
                <a:gd name="connsiteX8" fmla="*/ 102163 w 2048807"/>
                <a:gd name="connsiteY8" fmla="*/ 816468 h 868561"/>
                <a:gd name="connsiteX0" fmla="*/ 85933 w 1939565"/>
                <a:gd name="connsiteY0" fmla="*/ 757910 h 804228"/>
                <a:gd name="connsiteX1" fmla="*/ 350781 w 1939565"/>
                <a:gd name="connsiteY1" fmla="*/ 726011 h 804228"/>
                <a:gd name="connsiteX2" fmla="*/ 701525 w 1939565"/>
                <a:gd name="connsiteY2" fmla="*/ 722735 h 804228"/>
                <a:gd name="connsiteX3" fmla="*/ 992470 w 1939565"/>
                <a:gd name="connsiteY3" fmla="*/ 686367 h 804228"/>
                <a:gd name="connsiteX4" fmla="*/ 1402911 w 1939565"/>
                <a:gd name="connsiteY4" fmla="*/ 447376 h 804228"/>
                <a:gd name="connsiteX5" fmla="*/ 1906870 w 1939565"/>
                <a:gd name="connsiteY5" fmla="*/ 120062 h 804228"/>
                <a:gd name="connsiteX6" fmla="*/ 1891284 w 1939565"/>
                <a:gd name="connsiteY6" fmla="*/ 47326 h 804228"/>
                <a:gd name="connsiteX7" fmla="*/ 1677522 w 1939565"/>
                <a:gd name="connsiteY7" fmla="*/ 63257 h 804228"/>
                <a:gd name="connsiteX8" fmla="*/ 85933 w 1939565"/>
                <a:gd name="connsiteY8" fmla="*/ 757910 h 804228"/>
                <a:gd name="connsiteX0" fmla="*/ 85933 w 1950428"/>
                <a:gd name="connsiteY0" fmla="*/ 764361 h 810679"/>
                <a:gd name="connsiteX1" fmla="*/ 350781 w 1950428"/>
                <a:gd name="connsiteY1" fmla="*/ 732462 h 810679"/>
                <a:gd name="connsiteX2" fmla="*/ 701525 w 1950428"/>
                <a:gd name="connsiteY2" fmla="*/ 729186 h 810679"/>
                <a:gd name="connsiteX3" fmla="*/ 992470 w 1950428"/>
                <a:gd name="connsiteY3" fmla="*/ 692818 h 810679"/>
                <a:gd name="connsiteX4" fmla="*/ 1402911 w 1950428"/>
                <a:gd name="connsiteY4" fmla="*/ 453827 h 810679"/>
                <a:gd name="connsiteX5" fmla="*/ 1906870 w 1950428"/>
                <a:gd name="connsiteY5" fmla="*/ 126513 h 810679"/>
                <a:gd name="connsiteX6" fmla="*/ 1923305 w 1950428"/>
                <a:gd name="connsiteY6" fmla="*/ 39545 h 810679"/>
                <a:gd name="connsiteX7" fmla="*/ 1677522 w 1950428"/>
                <a:gd name="connsiteY7" fmla="*/ 69708 h 810679"/>
                <a:gd name="connsiteX8" fmla="*/ 85933 w 1950428"/>
                <a:gd name="connsiteY8" fmla="*/ 764361 h 810679"/>
                <a:gd name="connsiteX0" fmla="*/ 85933 w 1932468"/>
                <a:gd name="connsiteY0" fmla="*/ 769694 h 816012"/>
                <a:gd name="connsiteX1" fmla="*/ 350781 w 1932468"/>
                <a:gd name="connsiteY1" fmla="*/ 737795 h 816012"/>
                <a:gd name="connsiteX2" fmla="*/ 701525 w 1932468"/>
                <a:gd name="connsiteY2" fmla="*/ 734519 h 816012"/>
                <a:gd name="connsiteX3" fmla="*/ 992470 w 1932468"/>
                <a:gd name="connsiteY3" fmla="*/ 698151 h 816012"/>
                <a:gd name="connsiteX4" fmla="*/ 1402911 w 1932468"/>
                <a:gd name="connsiteY4" fmla="*/ 459160 h 816012"/>
                <a:gd name="connsiteX5" fmla="*/ 1906870 w 1932468"/>
                <a:gd name="connsiteY5" fmla="*/ 131846 h 816012"/>
                <a:gd name="connsiteX6" fmla="*/ 1862820 w 1932468"/>
                <a:gd name="connsiteY6" fmla="*/ 34204 h 816012"/>
                <a:gd name="connsiteX7" fmla="*/ 1677522 w 1932468"/>
                <a:gd name="connsiteY7" fmla="*/ 75041 h 816012"/>
                <a:gd name="connsiteX8" fmla="*/ 85933 w 1932468"/>
                <a:gd name="connsiteY8" fmla="*/ 769694 h 816012"/>
                <a:gd name="connsiteX0" fmla="*/ 85933 w 1932468"/>
                <a:gd name="connsiteY0" fmla="*/ 752393 h 798711"/>
                <a:gd name="connsiteX1" fmla="*/ 350781 w 1932468"/>
                <a:gd name="connsiteY1" fmla="*/ 720494 h 798711"/>
                <a:gd name="connsiteX2" fmla="*/ 701525 w 1932468"/>
                <a:gd name="connsiteY2" fmla="*/ 717218 h 798711"/>
                <a:gd name="connsiteX3" fmla="*/ 992470 w 1932468"/>
                <a:gd name="connsiteY3" fmla="*/ 680850 h 798711"/>
                <a:gd name="connsiteX4" fmla="*/ 1402911 w 1932468"/>
                <a:gd name="connsiteY4" fmla="*/ 441859 h 798711"/>
                <a:gd name="connsiteX5" fmla="*/ 1906870 w 1932468"/>
                <a:gd name="connsiteY5" fmla="*/ 114545 h 798711"/>
                <a:gd name="connsiteX6" fmla="*/ 1862820 w 1932468"/>
                <a:gd name="connsiteY6" fmla="*/ 16903 h 798711"/>
                <a:gd name="connsiteX7" fmla="*/ 1677522 w 1932468"/>
                <a:gd name="connsiteY7" fmla="*/ 57740 h 798711"/>
                <a:gd name="connsiteX8" fmla="*/ 85933 w 1932468"/>
                <a:gd name="connsiteY8" fmla="*/ 752393 h 798711"/>
                <a:gd name="connsiteX0" fmla="*/ 85933 w 1941587"/>
                <a:gd name="connsiteY0" fmla="*/ 752393 h 798711"/>
                <a:gd name="connsiteX1" fmla="*/ 350781 w 1941587"/>
                <a:gd name="connsiteY1" fmla="*/ 720494 h 798711"/>
                <a:gd name="connsiteX2" fmla="*/ 701525 w 1941587"/>
                <a:gd name="connsiteY2" fmla="*/ 717218 h 798711"/>
                <a:gd name="connsiteX3" fmla="*/ 992470 w 1941587"/>
                <a:gd name="connsiteY3" fmla="*/ 680850 h 798711"/>
                <a:gd name="connsiteX4" fmla="*/ 1402911 w 1941587"/>
                <a:gd name="connsiteY4" fmla="*/ 441859 h 798711"/>
                <a:gd name="connsiteX5" fmla="*/ 1906870 w 1941587"/>
                <a:gd name="connsiteY5" fmla="*/ 114545 h 798711"/>
                <a:gd name="connsiteX6" fmla="*/ 1862820 w 1941587"/>
                <a:gd name="connsiteY6" fmla="*/ 16903 h 798711"/>
                <a:gd name="connsiteX7" fmla="*/ 1677522 w 1941587"/>
                <a:gd name="connsiteY7" fmla="*/ 57740 h 798711"/>
                <a:gd name="connsiteX8" fmla="*/ 85933 w 1941587"/>
                <a:gd name="connsiteY8" fmla="*/ 752393 h 798711"/>
                <a:gd name="connsiteX0" fmla="*/ 85933 w 1942755"/>
                <a:gd name="connsiteY0" fmla="*/ 752393 h 798711"/>
                <a:gd name="connsiteX1" fmla="*/ 350781 w 1942755"/>
                <a:gd name="connsiteY1" fmla="*/ 720494 h 798711"/>
                <a:gd name="connsiteX2" fmla="*/ 701525 w 1942755"/>
                <a:gd name="connsiteY2" fmla="*/ 717218 h 798711"/>
                <a:gd name="connsiteX3" fmla="*/ 992470 w 1942755"/>
                <a:gd name="connsiteY3" fmla="*/ 680850 h 798711"/>
                <a:gd name="connsiteX4" fmla="*/ 1402911 w 1942755"/>
                <a:gd name="connsiteY4" fmla="*/ 441859 h 798711"/>
                <a:gd name="connsiteX5" fmla="*/ 1906870 w 1942755"/>
                <a:gd name="connsiteY5" fmla="*/ 114545 h 798711"/>
                <a:gd name="connsiteX6" fmla="*/ 1866378 w 1942755"/>
                <a:gd name="connsiteY6" fmla="*/ 16903 h 798711"/>
                <a:gd name="connsiteX7" fmla="*/ 1677522 w 1942755"/>
                <a:gd name="connsiteY7" fmla="*/ 57740 h 798711"/>
                <a:gd name="connsiteX8" fmla="*/ 85933 w 1942755"/>
                <a:gd name="connsiteY8" fmla="*/ 752393 h 798711"/>
                <a:gd name="connsiteX0" fmla="*/ 93650 w 1950472"/>
                <a:gd name="connsiteY0" fmla="*/ 781735 h 830940"/>
                <a:gd name="connsiteX1" fmla="*/ 358498 w 1950472"/>
                <a:gd name="connsiteY1" fmla="*/ 749836 h 830940"/>
                <a:gd name="connsiteX2" fmla="*/ 709242 w 1950472"/>
                <a:gd name="connsiteY2" fmla="*/ 746560 h 830940"/>
                <a:gd name="connsiteX3" fmla="*/ 1000187 w 1950472"/>
                <a:gd name="connsiteY3" fmla="*/ 710192 h 830940"/>
                <a:gd name="connsiteX4" fmla="*/ 1410628 w 1950472"/>
                <a:gd name="connsiteY4" fmla="*/ 471201 h 830940"/>
                <a:gd name="connsiteX5" fmla="*/ 1914587 w 1950472"/>
                <a:gd name="connsiteY5" fmla="*/ 143887 h 830940"/>
                <a:gd name="connsiteX6" fmla="*/ 1874095 w 1950472"/>
                <a:gd name="connsiteY6" fmla="*/ 46245 h 830940"/>
                <a:gd name="connsiteX7" fmla="*/ 1791978 w 1950472"/>
                <a:gd name="connsiteY7" fmla="*/ 47944 h 830940"/>
                <a:gd name="connsiteX8" fmla="*/ 93650 w 1950472"/>
                <a:gd name="connsiteY8" fmla="*/ 781735 h 830940"/>
                <a:gd name="connsiteX0" fmla="*/ 93650 w 1956959"/>
                <a:gd name="connsiteY0" fmla="*/ 781735 h 830940"/>
                <a:gd name="connsiteX1" fmla="*/ 358498 w 1956959"/>
                <a:gd name="connsiteY1" fmla="*/ 749836 h 830940"/>
                <a:gd name="connsiteX2" fmla="*/ 709242 w 1956959"/>
                <a:gd name="connsiteY2" fmla="*/ 746560 h 830940"/>
                <a:gd name="connsiteX3" fmla="*/ 1000187 w 1956959"/>
                <a:gd name="connsiteY3" fmla="*/ 710192 h 830940"/>
                <a:gd name="connsiteX4" fmla="*/ 1410628 w 1956959"/>
                <a:gd name="connsiteY4" fmla="*/ 471201 h 830940"/>
                <a:gd name="connsiteX5" fmla="*/ 1914587 w 1956959"/>
                <a:gd name="connsiteY5" fmla="*/ 143887 h 830940"/>
                <a:gd name="connsiteX6" fmla="*/ 1891885 w 1956959"/>
                <a:gd name="connsiteY6" fmla="*/ 46245 h 830940"/>
                <a:gd name="connsiteX7" fmla="*/ 1791978 w 1956959"/>
                <a:gd name="connsiteY7" fmla="*/ 47944 h 830940"/>
                <a:gd name="connsiteX8" fmla="*/ 93650 w 1956959"/>
                <a:gd name="connsiteY8" fmla="*/ 781735 h 830940"/>
                <a:gd name="connsiteX0" fmla="*/ 93650 w 1956959"/>
                <a:gd name="connsiteY0" fmla="*/ 788180 h 837385"/>
                <a:gd name="connsiteX1" fmla="*/ 358498 w 1956959"/>
                <a:gd name="connsiteY1" fmla="*/ 756281 h 837385"/>
                <a:gd name="connsiteX2" fmla="*/ 709242 w 1956959"/>
                <a:gd name="connsiteY2" fmla="*/ 753005 h 837385"/>
                <a:gd name="connsiteX3" fmla="*/ 1000187 w 1956959"/>
                <a:gd name="connsiteY3" fmla="*/ 716637 h 837385"/>
                <a:gd name="connsiteX4" fmla="*/ 1410628 w 1956959"/>
                <a:gd name="connsiteY4" fmla="*/ 477646 h 837385"/>
                <a:gd name="connsiteX5" fmla="*/ 1914587 w 1956959"/>
                <a:gd name="connsiteY5" fmla="*/ 150332 h 837385"/>
                <a:gd name="connsiteX6" fmla="*/ 1891885 w 1956959"/>
                <a:gd name="connsiteY6" fmla="*/ 52690 h 837385"/>
                <a:gd name="connsiteX7" fmla="*/ 1791978 w 1956959"/>
                <a:gd name="connsiteY7" fmla="*/ 54389 h 837385"/>
                <a:gd name="connsiteX8" fmla="*/ 93650 w 1956959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50332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41664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87585 w 1950894"/>
                <a:gd name="connsiteY0" fmla="*/ 765483 h 812277"/>
                <a:gd name="connsiteX1" fmla="*/ 352433 w 1950894"/>
                <a:gd name="connsiteY1" fmla="*/ 733584 h 812277"/>
                <a:gd name="connsiteX2" fmla="*/ 703177 w 1950894"/>
                <a:gd name="connsiteY2" fmla="*/ 730308 h 812277"/>
                <a:gd name="connsiteX3" fmla="*/ 994122 w 1950894"/>
                <a:gd name="connsiteY3" fmla="*/ 693940 h 812277"/>
                <a:gd name="connsiteX4" fmla="*/ 1404563 w 1950894"/>
                <a:gd name="connsiteY4" fmla="*/ 454949 h 812277"/>
                <a:gd name="connsiteX5" fmla="*/ 1908522 w 1950894"/>
                <a:gd name="connsiteY5" fmla="*/ 118967 h 812277"/>
                <a:gd name="connsiteX6" fmla="*/ 1885820 w 1950894"/>
                <a:gd name="connsiteY6" fmla="*/ 29993 h 812277"/>
                <a:gd name="connsiteX7" fmla="*/ 1702052 w 1950894"/>
                <a:gd name="connsiteY7" fmla="*/ 64380 h 812277"/>
                <a:gd name="connsiteX8" fmla="*/ 87585 w 1950894"/>
                <a:gd name="connsiteY8" fmla="*/ 765483 h 812277"/>
                <a:gd name="connsiteX0" fmla="*/ 87585 w 1949824"/>
                <a:gd name="connsiteY0" fmla="*/ 778706 h 825500"/>
                <a:gd name="connsiteX1" fmla="*/ 352433 w 1949824"/>
                <a:gd name="connsiteY1" fmla="*/ 746807 h 825500"/>
                <a:gd name="connsiteX2" fmla="*/ 703177 w 1949824"/>
                <a:gd name="connsiteY2" fmla="*/ 743531 h 825500"/>
                <a:gd name="connsiteX3" fmla="*/ 994122 w 1949824"/>
                <a:gd name="connsiteY3" fmla="*/ 707163 h 825500"/>
                <a:gd name="connsiteX4" fmla="*/ 1404563 w 1949824"/>
                <a:gd name="connsiteY4" fmla="*/ 468172 h 825500"/>
                <a:gd name="connsiteX5" fmla="*/ 1908522 w 1949824"/>
                <a:gd name="connsiteY5" fmla="*/ 132190 h 825500"/>
                <a:gd name="connsiteX6" fmla="*/ 1883090 w 1949824"/>
                <a:gd name="connsiteY6" fmla="*/ 15998 h 825500"/>
                <a:gd name="connsiteX7" fmla="*/ 1702052 w 1949824"/>
                <a:gd name="connsiteY7" fmla="*/ 77603 h 825500"/>
                <a:gd name="connsiteX8" fmla="*/ 87585 w 1949824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94122 w 1958441"/>
                <a:gd name="connsiteY3" fmla="*/ 70716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82219 w 1958441"/>
                <a:gd name="connsiteY3" fmla="*/ 69971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68603 w 1944552"/>
                <a:gd name="connsiteY0" fmla="*/ 773543 h 817862"/>
                <a:gd name="connsiteX1" fmla="*/ 338544 w 1944552"/>
                <a:gd name="connsiteY1" fmla="*/ 746498 h 817862"/>
                <a:gd name="connsiteX2" fmla="*/ 689288 w 1944552"/>
                <a:gd name="connsiteY2" fmla="*/ 743222 h 817862"/>
                <a:gd name="connsiteX3" fmla="*/ 968330 w 1944552"/>
                <a:gd name="connsiteY3" fmla="*/ 699404 h 817862"/>
                <a:gd name="connsiteX4" fmla="*/ 1390674 w 1944552"/>
                <a:gd name="connsiteY4" fmla="*/ 467863 h 817862"/>
                <a:gd name="connsiteX5" fmla="*/ 1906781 w 1944552"/>
                <a:gd name="connsiteY5" fmla="*/ 143456 h 817862"/>
                <a:gd name="connsiteX6" fmla="*/ 1869201 w 1944552"/>
                <a:gd name="connsiteY6" fmla="*/ 15689 h 817862"/>
                <a:gd name="connsiteX7" fmla="*/ 1688163 w 1944552"/>
                <a:gd name="connsiteY7" fmla="*/ 77294 h 817862"/>
                <a:gd name="connsiteX8" fmla="*/ 68603 w 1944552"/>
                <a:gd name="connsiteY8" fmla="*/ 773543 h 81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552" h="817862">
                  <a:moveTo>
                    <a:pt x="68603" y="773543"/>
                  </a:moveTo>
                  <a:cubicBezTo>
                    <a:pt x="-156333" y="885077"/>
                    <a:pt x="235097" y="751551"/>
                    <a:pt x="338544" y="746498"/>
                  </a:cubicBezTo>
                  <a:cubicBezTo>
                    <a:pt x="441991" y="741445"/>
                    <a:pt x="584324" y="751071"/>
                    <a:pt x="689288" y="743222"/>
                  </a:cubicBezTo>
                  <a:cubicBezTo>
                    <a:pt x="794252" y="735373"/>
                    <a:pt x="851432" y="745297"/>
                    <a:pt x="968330" y="699404"/>
                  </a:cubicBezTo>
                  <a:cubicBezTo>
                    <a:pt x="1085228" y="653511"/>
                    <a:pt x="1234266" y="560521"/>
                    <a:pt x="1390674" y="467863"/>
                  </a:cubicBezTo>
                  <a:cubicBezTo>
                    <a:pt x="1547083" y="375205"/>
                    <a:pt x="1827027" y="218818"/>
                    <a:pt x="1906781" y="143456"/>
                  </a:cubicBezTo>
                  <a:cubicBezTo>
                    <a:pt x="1986535" y="68094"/>
                    <a:pt x="1923437" y="45318"/>
                    <a:pt x="1869201" y="15689"/>
                  </a:cubicBezTo>
                  <a:cubicBezTo>
                    <a:pt x="1768711" y="18082"/>
                    <a:pt x="1988263" y="-49015"/>
                    <a:pt x="1688163" y="77294"/>
                  </a:cubicBezTo>
                  <a:lnTo>
                    <a:pt x="68603" y="7735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78BE2EC-E9BE-4115-B1AA-7F042FCBFD34}"/>
                </a:ext>
              </a:extLst>
            </p:cNvPr>
            <p:cNvSpPr/>
            <p:nvPr/>
          </p:nvSpPr>
          <p:spPr>
            <a:xfrm>
              <a:off x="4622276" y="3974970"/>
              <a:ext cx="194821" cy="138260"/>
            </a:xfrm>
            <a:custGeom>
              <a:avLst/>
              <a:gdLst>
                <a:gd name="connsiteX0" fmla="*/ 100553 w 204248"/>
                <a:gd name="connsiteY0" fmla="*/ 0 h 128833"/>
                <a:gd name="connsiteX1" fmla="*/ 0 w 204248"/>
                <a:gd name="connsiteY1" fmla="*/ 128833 h 128833"/>
                <a:gd name="connsiteX2" fmla="*/ 204248 w 204248"/>
                <a:gd name="connsiteY2" fmla="*/ 47134 h 128833"/>
                <a:gd name="connsiteX3" fmla="*/ 100553 w 204248"/>
                <a:gd name="connsiteY3" fmla="*/ 0 h 128833"/>
                <a:gd name="connsiteX0" fmla="*/ 91126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1126 w 194821"/>
                <a:gd name="connsiteY3" fmla="*/ 0 h 138260"/>
                <a:gd name="connsiteX0" fmla="*/ 95888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5888 w 194821"/>
                <a:gd name="connsiteY3" fmla="*/ 0 h 13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821" h="138260">
                  <a:moveTo>
                    <a:pt x="95888" y="0"/>
                  </a:moveTo>
                  <a:lnTo>
                    <a:pt x="0" y="138260"/>
                  </a:lnTo>
                  <a:lnTo>
                    <a:pt x="194821" y="47134"/>
                  </a:lnTo>
                  <a:lnTo>
                    <a:pt x="95888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D0F3A8E-78B7-4564-B33D-0ECAD057B64B}"/>
                </a:ext>
              </a:extLst>
            </p:cNvPr>
            <p:cNvSpPr/>
            <p:nvPr/>
          </p:nvSpPr>
          <p:spPr>
            <a:xfrm>
              <a:off x="4711782" y="3761295"/>
              <a:ext cx="557802" cy="257666"/>
            </a:xfrm>
            <a:custGeom>
              <a:avLst/>
              <a:gdLst>
                <a:gd name="connsiteX0" fmla="*/ 0 w 553040"/>
                <a:gd name="connsiteY0" fmla="*/ 201105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01105 h 257666"/>
                <a:gd name="connsiteX0" fmla="*/ 0 w 553040"/>
                <a:gd name="connsiteY0" fmla="*/ 216816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16816 h 257666"/>
                <a:gd name="connsiteX0" fmla="*/ 0 w 557802"/>
                <a:gd name="connsiteY0" fmla="*/ 216816 h 257666"/>
                <a:gd name="connsiteX1" fmla="*/ 108457 w 557802"/>
                <a:gd name="connsiteY1" fmla="*/ 257666 h 257666"/>
                <a:gd name="connsiteX2" fmla="*/ 557802 w 557802"/>
                <a:gd name="connsiteY2" fmla="*/ 37707 h 257666"/>
                <a:gd name="connsiteX3" fmla="*/ 485529 w 557802"/>
                <a:gd name="connsiteY3" fmla="*/ 0 h 257666"/>
                <a:gd name="connsiteX4" fmla="*/ 0 w 557802"/>
                <a:gd name="connsiteY4" fmla="*/ 216816 h 25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802" h="257666">
                  <a:moveTo>
                    <a:pt x="0" y="216816"/>
                  </a:moveTo>
                  <a:lnTo>
                    <a:pt x="108457" y="257666"/>
                  </a:lnTo>
                  <a:lnTo>
                    <a:pt x="557802" y="37707"/>
                  </a:lnTo>
                  <a:lnTo>
                    <a:pt x="485529" y="0"/>
                  </a:lnTo>
                  <a:lnTo>
                    <a:pt x="0" y="216816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06FF0E80-C266-479B-82A0-4151BFB94AD5}"/>
                </a:ext>
              </a:extLst>
            </p:cNvPr>
            <p:cNvSpPr/>
            <p:nvPr/>
          </p:nvSpPr>
          <p:spPr>
            <a:xfrm>
              <a:off x="5198269" y="3755232"/>
              <a:ext cx="121444" cy="40481"/>
            </a:xfrm>
            <a:custGeom>
              <a:avLst/>
              <a:gdLst>
                <a:gd name="connsiteX0" fmla="*/ 0 w 121444"/>
                <a:gd name="connsiteY0" fmla="*/ 11906 h 45244"/>
                <a:gd name="connsiteX1" fmla="*/ 121444 w 121444"/>
                <a:gd name="connsiteY1" fmla="*/ 0 h 45244"/>
                <a:gd name="connsiteX2" fmla="*/ 71437 w 121444"/>
                <a:gd name="connsiteY2" fmla="*/ 45244 h 45244"/>
                <a:gd name="connsiteX3" fmla="*/ 0 w 121444"/>
                <a:gd name="connsiteY3" fmla="*/ 11906 h 45244"/>
                <a:gd name="connsiteX0" fmla="*/ 0 w 121444"/>
                <a:gd name="connsiteY0" fmla="*/ 7143 h 40481"/>
                <a:gd name="connsiteX1" fmla="*/ 121444 w 121444"/>
                <a:gd name="connsiteY1" fmla="*/ 0 h 40481"/>
                <a:gd name="connsiteX2" fmla="*/ 71437 w 121444"/>
                <a:gd name="connsiteY2" fmla="*/ 40481 h 40481"/>
                <a:gd name="connsiteX3" fmla="*/ 0 w 121444"/>
                <a:gd name="connsiteY3" fmla="*/ 7143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40481">
                  <a:moveTo>
                    <a:pt x="0" y="7143"/>
                  </a:moveTo>
                  <a:lnTo>
                    <a:pt x="121444" y="0"/>
                  </a:lnTo>
                  <a:lnTo>
                    <a:pt x="71437" y="40481"/>
                  </a:lnTo>
                  <a:lnTo>
                    <a:pt x="0" y="71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2CE8F3F-7665-4497-AA12-B1969002BF55}"/>
                </a:ext>
              </a:extLst>
            </p:cNvPr>
            <p:cNvSpPr/>
            <p:nvPr/>
          </p:nvSpPr>
          <p:spPr>
            <a:xfrm>
              <a:off x="4564856" y="3752850"/>
              <a:ext cx="635795" cy="223838"/>
            </a:xfrm>
            <a:custGeom>
              <a:avLst/>
              <a:gdLst>
                <a:gd name="connsiteX0" fmla="*/ 150019 w 623888"/>
                <a:gd name="connsiteY0" fmla="*/ 235744 h 235744"/>
                <a:gd name="connsiteX1" fmla="*/ 0 w 623888"/>
                <a:gd name="connsiteY1" fmla="*/ 219075 h 235744"/>
                <a:gd name="connsiteX2" fmla="*/ 545307 w 623888"/>
                <a:gd name="connsiteY2" fmla="*/ 0 h 235744"/>
                <a:gd name="connsiteX3" fmla="*/ 623888 w 623888"/>
                <a:gd name="connsiteY3" fmla="*/ 16669 h 235744"/>
                <a:gd name="connsiteX4" fmla="*/ 150019 w 623888"/>
                <a:gd name="connsiteY4" fmla="*/ 235744 h 235744"/>
                <a:gd name="connsiteX0" fmla="*/ 150019 w 635795"/>
                <a:gd name="connsiteY0" fmla="*/ 235744 h 235744"/>
                <a:gd name="connsiteX1" fmla="*/ 0 w 635795"/>
                <a:gd name="connsiteY1" fmla="*/ 219075 h 235744"/>
                <a:gd name="connsiteX2" fmla="*/ 545307 w 635795"/>
                <a:gd name="connsiteY2" fmla="*/ 0 h 235744"/>
                <a:gd name="connsiteX3" fmla="*/ 635795 w 635795"/>
                <a:gd name="connsiteY3" fmla="*/ 23813 h 235744"/>
                <a:gd name="connsiteX4" fmla="*/ 150019 w 635795"/>
                <a:gd name="connsiteY4" fmla="*/ 235744 h 235744"/>
                <a:gd name="connsiteX0" fmla="*/ 150019 w 635795"/>
                <a:gd name="connsiteY0" fmla="*/ 223838 h 223838"/>
                <a:gd name="connsiteX1" fmla="*/ 0 w 635795"/>
                <a:gd name="connsiteY1" fmla="*/ 207169 h 223838"/>
                <a:gd name="connsiteX2" fmla="*/ 516732 w 635795"/>
                <a:gd name="connsiteY2" fmla="*/ 0 h 223838"/>
                <a:gd name="connsiteX3" fmla="*/ 635795 w 635795"/>
                <a:gd name="connsiteY3" fmla="*/ 11907 h 223838"/>
                <a:gd name="connsiteX4" fmla="*/ 150019 w 635795"/>
                <a:gd name="connsiteY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795" h="223838">
                  <a:moveTo>
                    <a:pt x="150019" y="223838"/>
                  </a:moveTo>
                  <a:lnTo>
                    <a:pt x="0" y="207169"/>
                  </a:lnTo>
                  <a:lnTo>
                    <a:pt x="516732" y="0"/>
                  </a:lnTo>
                  <a:lnTo>
                    <a:pt x="635795" y="11907"/>
                  </a:lnTo>
                  <a:lnTo>
                    <a:pt x="150019" y="223838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B48F327-A077-43C6-9B2E-37901FEC3552}"/>
                </a:ext>
              </a:extLst>
            </p:cNvPr>
            <p:cNvSpPr/>
            <p:nvPr/>
          </p:nvSpPr>
          <p:spPr>
            <a:xfrm>
              <a:off x="4801661" y="3793933"/>
              <a:ext cx="439758" cy="206339"/>
            </a:xfrm>
            <a:custGeom>
              <a:avLst/>
              <a:gdLst>
                <a:gd name="connsiteX0" fmla="*/ 0 w 533400"/>
                <a:gd name="connsiteY0" fmla="*/ 219075 h 252413"/>
                <a:gd name="connsiteX1" fmla="*/ 476250 w 533400"/>
                <a:gd name="connsiteY1" fmla="*/ 0 h 252413"/>
                <a:gd name="connsiteX2" fmla="*/ 533400 w 533400"/>
                <a:gd name="connsiteY2" fmla="*/ 30956 h 252413"/>
                <a:gd name="connsiteX3" fmla="*/ 85725 w 533400"/>
                <a:gd name="connsiteY3" fmla="*/ 252413 h 252413"/>
                <a:gd name="connsiteX4" fmla="*/ 0 w 533400"/>
                <a:gd name="connsiteY4" fmla="*/ 219075 h 252413"/>
                <a:gd name="connsiteX0" fmla="*/ 0 w 533400"/>
                <a:gd name="connsiteY0" fmla="*/ 219075 h 247651"/>
                <a:gd name="connsiteX1" fmla="*/ 476250 w 533400"/>
                <a:gd name="connsiteY1" fmla="*/ 0 h 247651"/>
                <a:gd name="connsiteX2" fmla="*/ 533400 w 533400"/>
                <a:gd name="connsiteY2" fmla="*/ 30956 h 247651"/>
                <a:gd name="connsiteX3" fmla="*/ 80962 w 533400"/>
                <a:gd name="connsiteY3" fmla="*/ 247651 h 247651"/>
                <a:gd name="connsiteX4" fmla="*/ 0 w 533400"/>
                <a:gd name="connsiteY4" fmla="*/ 219075 h 247651"/>
                <a:gd name="connsiteX0" fmla="*/ 0 w 533400"/>
                <a:gd name="connsiteY0" fmla="*/ 219075 h 228372"/>
                <a:gd name="connsiteX1" fmla="*/ 476250 w 533400"/>
                <a:gd name="connsiteY1" fmla="*/ 0 h 228372"/>
                <a:gd name="connsiteX2" fmla="*/ 533400 w 533400"/>
                <a:gd name="connsiteY2" fmla="*/ 30956 h 228372"/>
                <a:gd name="connsiteX3" fmla="*/ 125030 w 533400"/>
                <a:gd name="connsiteY3" fmla="*/ 228372 h 228372"/>
                <a:gd name="connsiteX4" fmla="*/ 0 w 533400"/>
                <a:gd name="connsiteY4" fmla="*/ 219075 h 228372"/>
                <a:gd name="connsiteX0" fmla="*/ 0 w 472808"/>
                <a:gd name="connsiteY0" fmla="*/ 188779 h 228372"/>
                <a:gd name="connsiteX1" fmla="*/ 415658 w 472808"/>
                <a:gd name="connsiteY1" fmla="*/ 0 h 228372"/>
                <a:gd name="connsiteX2" fmla="*/ 472808 w 472808"/>
                <a:gd name="connsiteY2" fmla="*/ 30956 h 228372"/>
                <a:gd name="connsiteX3" fmla="*/ 64438 w 472808"/>
                <a:gd name="connsiteY3" fmla="*/ 228372 h 228372"/>
                <a:gd name="connsiteX4" fmla="*/ 0 w 472808"/>
                <a:gd name="connsiteY4" fmla="*/ 188779 h 228372"/>
                <a:gd name="connsiteX0" fmla="*/ 0 w 439758"/>
                <a:gd name="connsiteY0" fmla="*/ 188779 h 228372"/>
                <a:gd name="connsiteX1" fmla="*/ 415658 w 439758"/>
                <a:gd name="connsiteY1" fmla="*/ 0 h 228372"/>
                <a:gd name="connsiteX2" fmla="*/ 439758 w 439758"/>
                <a:gd name="connsiteY2" fmla="*/ 47482 h 228372"/>
                <a:gd name="connsiteX3" fmla="*/ 64438 w 439758"/>
                <a:gd name="connsiteY3" fmla="*/ 228372 h 228372"/>
                <a:gd name="connsiteX4" fmla="*/ 0 w 439758"/>
                <a:gd name="connsiteY4" fmla="*/ 188779 h 228372"/>
                <a:gd name="connsiteX0" fmla="*/ 0 w 439758"/>
                <a:gd name="connsiteY0" fmla="*/ 166746 h 206339"/>
                <a:gd name="connsiteX1" fmla="*/ 379853 w 439758"/>
                <a:gd name="connsiteY1" fmla="*/ 0 h 206339"/>
                <a:gd name="connsiteX2" fmla="*/ 439758 w 439758"/>
                <a:gd name="connsiteY2" fmla="*/ 25449 h 206339"/>
                <a:gd name="connsiteX3" fmla="*/ 64438 w 439758"/>
                <a:gd name="connsiteY3" fmla="*/ 206339 h 206339"/>
                <a:gd name="connsiteX4" fmla="*/ 0 w 439758"/>
                <a:gd name="connsiteY4" fmla="*/ 166746 h 20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58" h="206339">
                  <a:moveTo>
                    <a:pt x="0" y="166746"/>
                  </a:moveTo>
                  <a:lnTo>
                    <a:pt x="379853" y="0"/>
                  </a:lnTo>
                  <a:lnTo>
                    <a:pt x="439758" y="25449"/>
                  </a:lnTo>
                  <a:lnTo>
                    <a:pt x="64438" y="206339"/>
                  </a:lnTo>
                  <a:lnTo>
                    <a:pt x="0" y="166746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C46D7F0-05B5-42A0-BBE1-7D7A6ADE3B4B}"/>
                </a:ext>
              </a:extLst>
            </p:cNvPr>
            <p:cNvSpPr/>
            <p:nvPr/>
          </p:nvSpPr>
          <p:spPr>
            <a:xfrm>
              <a:off x="4905631" y="3804697"/>
              <a:ext cx="777285" cy="214825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569101 w 775428"/>
                <a:gd name="connsiteY0" fmla="*/ 0 h 236609"/>
                <a:gd name="connsiteX1" fmla="*/ 0 w 775428"/>
                <a:gd name="connsiteY1" fmla="*/ 232150 h 236609"/>
                <a:gd name="connsiteX2" fmla="*/ 497626 w 775428"/>
                <a:gd name="connsiteY2" fmla="*/ 236609 h 236609"/>
                <a:gd name="connsiteX3" fmla="*/ 775428 w 775428"/>
                <a:gd name="connsiteY3" fmla="*/ 21442 h 236609"/>
                <a:gd name="connsiteX4" fmla="*/ 569101 w 775428"/>
                <a:gd name="connsiteY4" fmla="*/ 0 h 236609"/>
                <a:gd name="connsiteX0" fmla="*/ 417065 w 775428"/>
                <a:gd name="connsiteY0" fmla="*/ 0 h 216469"/>
                <a:gd name="connsiteX1" fmla="*/ 0 w 775428"/>
                <a:gd name="connsiteY1" fmla="*/ 212010 h 216469"/>
                <a:gd name="connsiteX2" fmla="*/ 497626 w 775428"/>
                <a:gd name="connsiteY2" fmla="*/ 216469 h 216469"/>
                <a:gd name="connsiteX3" fmla="*/ 775428 w 775428"/>
                <a:gd name="connsiteY3" fmla="*/ 1302 h 216469"/>
                <a:gd name="connsiteX4" fmla="*/ 417065 w 775428"/>
                <a:gd name="connsiteY4" fmla="*/ 0 h 21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428" h="216469">
                  <a:moveTo>
                    <a:pt x="417065" y="0"/>
                  </a:moveTo>
                  <a:lnTo>
                    <a:pt x="0" y="212010"/>
                  </a:lnTo>
                  <a:lnTo>
                    <a:pt x="497626" y="216469"/>
                  </a:lnTo>
                  <a:lnTo>
                    <a:pt x="775428" y="1302"/>
                  </a:lnTo>
                  <a:lnTo>
                    <a:pt x="417065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C61012A-6855-4152-9628-70C9A463D66C}"/>
                </a:ext>
              </a:extLst>
            </p:cNvPr>
            <p:cNvSpPr/>
            <p:nvPr/>
          </p:nvSpPr>
          <p:spPr>
            <a:xfrm>
              <a:off x="6792486" y="3801663"/>
              <a:ext cx="165421" cy="227567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500258 w 516220"/>
                <a:gd name="connsiteY2" fmla="*/ 223812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0 w 206327"/>
                <a:gd name="connsiteY0" fmla="*/ 0 h 225156"/>
                <a:gd name="connsiteX1" fmla="*/ 74420 w 206327"/>
                <a:gd name="connsiteY1" fmla="*/ 225156 h 225156"/>
                <a:gd name="connsiteX2" fmla="*/ 190365 w 206327"/>
                <a:gd name="connsiteY2" fmla="*/ 223812 h 225156"/>
                <a:gd name="connsiteX3" fmla="*/ 206327 w 206327"/>
                <a:gd name="connsiteY3" fmla="*/ 21442 h 225156"/>
                <a:gd name="connsiteX4" fmla="*/ 0 w 206327"/>
                <a:gd name="connsiteY4" fmla="*/ 0 h 225156"/>
                <a:gd name="connsiteX0" fmla="*/ 0 w 180988"/>
                <a:gd name="connsiteY0" fmla="*/ 0 h 225156"/>
                <a:gd name="connsiteX1" fmla="*/ 49081 w 180988"/>
                <a:gd name="connsiteY1" fmla="*/ 225156 h 225156"/>
                <a:gd name="connsiteX2" fmla="*/ 165026 w 180988"/>
                <a:gd name="connsiteY2" fmla="*/ 223812 h 225156"/>
                <a:gd name="connsiteX3" fmla="*/ 180988 w 180988"/>
                <a:gd name="connsiteY3" fmla="*/ 21442 h 225156"/>
                <a:gd name="connsiteX4" fmla="*/ 0 w 180988"/>
                <a:gd name="connsiteY4" fmla="*/ 0 h 225156"/>
                <a:gd name="connsiteX0" fmla="*/ 0 w 165026"/>
                <a:gd name="connsiteY0" fmla="*/ 4153 h 229309"/>
                <a:gd name="connsiteX1" fmla="*/ 49081 w 165026"/>
                <a:gd name="connsiteY1" fmla="*/ 229309 h 229309"/>
                <a:gd name="connsiteX2" fmla="*/ 165026 w 165026"/>
                <a:gd name="connsiteY2" fmla="*/ 227965 h 229309"/>
                <a:gd name="connsiteX3" fmla="*/ 92300 w 165026"/>
                <a:gd name="connsiteY3" fmla="*/ 0 h 229309"/>
                <a:gd name="connsiteX4" fmla="*/ 0 w 165026"/>
                <a:gd name="connsiteY4" fmla="*/ 4153 h 22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26" h="229309">
                  <a:moveTo>
                    <a:pt x="0" y="4153"/>
                  </a:moveTo>
                  <a:lnTo>
                    <a:pt x="49081" y="229309"/>
                  </a:lnTo>
                  <a:lnTo>
                    <a:pt x="165026" y="227965"/>
                  </a:lnTo>
                  <a:lnTo>
                    <a:pt x="92300" y="0"/>
                  </a:lnTo>
                  <a:lnTo>
                    <a:pt x="0" y="4153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F5FF4ED2-B485-4DEA-996F-C167AB0588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9041" y="3803053"/>
              <a:ext cx="1717575" cy="3214"/>
            </a:xfrm>
            <a:prstGeom prst="line">
              <a:avLst/>
            </a:prstGeom>
            <a:ln w="41275">
              <a:solidFill>
                <a:schemeClr val="bg1">
                  <a:alpha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06E1B10-09F9-4E4D-B1BF-DE299A2C155B}"/>
                </a:ext>
              </a:extLst>
            </p:cNvPr>
            <p:cNvCxnSpPr>
              <a:cxnSpLocks/>
            </p:cNvCxnSpPr>
            <p:nvPr/>
          </p:nvCxnSpPr>
          <p:spPr>
            <a:xfrm>
              <a:off x="6778511" y="3804470"/>
              <a:ext cx="58032" cy="225545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4F4D91E7-71DF-433D-BBBF-1806F4CCFC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573" y="3803399"/>
              <a:ext cx="278753" cy="22681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AB57764D-5DFB-4748-869E-332D94BEA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4852" y="3802628"/>
              <a:ext cx="356032" cy="22562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4310243F-72BB-4101-A593-72B26F464B68}"/>
                </a:ext>
              </a:extLst>
            </p:cNvPr>
            <p:cNvSpPr/>
            <p:nvPr/>
          </p:nvSpPr>
          <p:spPr>
            <a:xfrm>
              <a:off x="4962770" y="4043071"/>
              <a:ext cx="2008553" cy="212406"/>
            </a:xfrm>
            <a:custGeom>
              <a:avLst/>
              <a:gdLst>
                <a:gd name="connsiteX0" fmla="*/ 332154 w 2028092"/>
                <a:gd name="connsiteY0" fmla="*/ 0 h 226646"/>
                <a:gd name="connsiteX1" fmla="*/ 0 w 2028092"/>
                <a:gd name="connsiteY1" fmla="*/ 226646 h 226646"/>
                <a:gd name="connsiteX2" fmla="*/ 2028092 w 2028092"/>
                <a:gd name="connsiteY2" fmla="*/ 218831 h 226646"/>
                <a:gd name="connsiteX3" fmla="*/ 1949938 w 2028092"/>
                <a:gd name="connsiteY3" fmla="*/ 7816 h 226646"/>
                <a:gd name="connsiteX4" fmla="*/ 332154 w 2028092"/>
                <a:gd name="connsiteY4" fmla="*/ 0 h 226646"/>
                <a:gd name="connsiteX0" fmla="*/ 328246 w 2028092"/>
                <a:gd name="connsiteY0" fmla="*/ 7815 h 218830"/>
                <a:gd name="connsiteX1" fmla="*/ 0 w 2028092"/>
                <a:gd name="connsiteY1" fmla="*/ 218830 h 218830"/>
                <a:gd name="connsiteX2" fmla="*/ 2028092 w 2028092"/>
                <a:gd name="connsiteY2" fmla="*/ 211015 h 218830"/>
                <a:gd name="connsiteX3" fmla="*/ 1949938 w 2028092"/>
                <a:gd name="connsiteY3" fmla="*/ 0 h 218830"/>
                <a:gd name="connsiteX4" fmla="*/ 328246 w 2028092"/>
                <a:gd name="connsiteY4" fmla="*/ 7815 h 218830"/>
                <a:gd name="connsiteX0" fmla="*/ 328246 w 2028092"/>
                <a:gd name="connsiteY0" fmla="*/ 0 h 211015"/>
                <a:gd name="connsiteX1" fmla="*/ 0 w 2028092"/>
                <a:gd name="connsiteY1" fmla="*/ 211015 h 211015"/>
                <a:gd name="connsiteX2" fmla="*/ 2028092 w 2028092"/>
                <a:gd name="connsiteY2" fmla="*/ 203200 h 211015"/>
                <a:gd name="connsiteX3" fmla="*/ 1957753 w 2028092"/>
                <a:gd name="connsiteY3" fmla="*/ 7816 h 211015"/>
                <a:gd name="connsiteX4" fmla="*/ 328246 w 2028092"/>
                <a:gd name="connsiteY4" fmla="*/ 0 h 211015"/>
                <a:gd name="connsiteX0" fmla="*/ 328246 w 2028092"/>
                <a:gd name="connsiteY0" fmla="*/ 3907 h 214922"/>
                <a:gd name="connsiteX1" fmla="*/ 0 w 2028092"/>
                <a:gd name="connsiteY1" fmla="*/ 214922 h 214922"/>
                <a:gd name="connsiteX2" fmla="*/ 2028092 w 2028092"/>
                <a:gd name="connsiteY2" fmla="*/ 207107 h 214922"/>
                <a:gd name="connsiteX3" fmla="*/ 1957753 w 2028092"/>
                <a:gd name="connsiteY3" fmla="*/ 0 h 214922"/>
                <a:gd name="connsiteX4" fmla="*/ 328246 w 2028092"/>
                <a:gd name="connsiteY4" fmla="*/ 3907 h 214922"/>
                <a:gd name="connsiteX0" fmla="*/ 328246 w 2028092"/>
                <a:gd name="connsiteY0" fmla="*/ 3907 h 211015"/>
                <a:gd name="connsiteX1" fmla="*/ 0 w 2028092"/>
                <a:gd name="connsiteY1" fmla="*/ 211015 h 211015"/>
                <a:gd name="connsiteX2" fmla="*/ 2028092 w 2028092"/>
                <a:gd name="connsiteY2" fmla="*/ 207107 h 211015"/>
                <a:gd name="connsiteX3" fmla="*/ 1957753 w 2028092"/>
                <a:gd name="connsiteY3" fmla="*/ 0 h 211015"/>
                <a:gd name="connsiteX4" fmla="*/ 328246 w 2028092"/>
                <a:gd name="connsiteY4" fmla="*/ 3907 h 211015"/>
                <a:gd name="connsiteX0" fmla="*/ 308707 w 2008553"/>
                <a:gd name="connsiteY0" fmla="*/ 3907 h 207107"/>
                <a:gd name="connsiteX1" fmla="*/ 0 w 2008553"/>
                <a:gd name="connsiteY1" fmla="*/ 195384 h 207107"/>
                <a:gd name="connsiteX2" fmla="*/ 2008553 w 2008553"/>
                <a:gd name="connsiteY2" fmla="*/ 207107 h 207107"/>
                <a:gd name="connsiteX3" fmla="*/ 1938214 w 2008553"/>
                <a:gd name="connsiteY3" fmla="*/ 0 h 207107"/>
                <a:gd name="connsiteX4" fmla="*/ 308707 w 2008553"/>
                <a:gd name="connsiteY4" fmla="*/ 3907 h 207107"/>
                <a:gd name="connsiteX0" fmla="*/ 304799 w 2008553"/>
                <a:gd name="connsiteY0" fmla="*/ 0 h 218831"/>
                <a:gd name="connsiteX1" fmla="*/ 0 w 2008553"/>
                <a:gd name="connsiteY1" fmla="*/ 207108 h 218831"/>
                <a:gd name="connsiteX2" fmla="*/ 2008553 w 2008553"/>
                <a:gd name="connsiteY2" fmla="*/ 218831 h 218831"/>
                <a:gd name="connsiteX3" fmla="*/ 1938214 w 2008553"/>
                <a:gd name="connsiteY3" fmla="*/ 11724 h 218831"/>
                <a:gd name="connsiteX4" fmla="*/ 304799 w 2008553"/>
                <a:gd name="connsiteY4" fmla="*/ 0 h 218831"/>
                <a:gd name="connsiteX0" fmla="*/ 304799 w 2008553"/>
                <a:gd name="connsiteY0" fmla="*/ 0 h 218831"/>
                <a:gd name="connsiteX1" fmla="*/ 0 w 2008553"/>
                <a:gd name="connsiteY1" fmla="*/ 207108 h 218831"/>
                <a:gd name="connsiteX2" fmla="*/ 2008553 w 2008553"/>
                <a:gd name="connsiteY2" fmla="*/ 218831 h 218831"/>
                <a:gd name="connsiteX3" fmla="*/ 1953845 w 2008553"/>
                <a:gd name="connsiteY3" fmla="*/ 39078 h 218831"/>
                <a:gd name="connsiteX4" fmla="*/ 304799 w 2008553"/>
                <a:gd name="connsiteY4" fmla="*/ 0 h 218831"/>
                <a:gd name="connsiteX0" fmla="*/ 261815 w 2008553"/>
                <a:gd name="connsiteY0" fmla="*/ 0 h 183662"/>
                <a:gd name="connsiteX1" fmla="*/ 0 w 2008553"/>
                <a:gd name="connsiteY1" fmla="*/ 171939 h 183662"/>
                <a:gd name="connsiteX2" fmla="*/ 2008553 w 2008553"/>
                <a:gd name="connsiteY2" fmla="*/ 183662 h 183662"/>
                <a:gd name="connsiteX3" fmla="*/ 1953845 w 2008553"/>
                <a:gd name="connsiteY3" fmla="*/ 3909 h 183662"/>
                <a:gd name="connsiteX4" fmla="*/ 261815 w 2008553"/>
                <a:gd name="connsiteY4" fmla="*/ 0 h 183662"/>
                <a:gd name="connsiteX0" fmla="*/ 234461 w 2008553"/>
                <a:gd name="connsiteY0" fmla="*/ 11722 h 179753"/>
                <a:gd name="connsiteX1" fmla="*/ 0 w 2008553"/>
                <a:gd name="connsiteY1" fmla="*/ 168030 h 179753"/>
                <a:gd name="connsiteX2" fmla="*/ 2008553 w 2008553"/>
                <a:gd name="connsiteY2" fmla="*/ 179753 h 179753"/>
                <a:gd name="connsiteX3" fmla="*/ 1953845 w 2008553"/>
                <a:gd name="connsiteY3" fmla="*/ 0 h 179753"/>
                <a:gd name="connsiteX4" fmla="*/ 234461 w 2008553"/>
                <a:gd name="connsiteY4" fmla="*/ 11722 h 179753"/>
                <a:gd name="connsiteX0" fmla="*/ 234461 w 2008553"/>
                <a:gd name="connsiteY0" fmla="*/ 0 h 168031"/>
                <a:gd name="connsiteX1" fmla="*/ 0 w 2008553"/>
                <a:gd name="connsiteY1" fmla="*/ 156308 h 168031"/>
                <a:gd name="connsiteX2" fmla="*/ 2008553 w 2008553"/>
                <a:gd name="connsiteY2" fmla="*/ 168031 h 168031"/>
                <a:gd name="connsiteX3" fmla="*/ 1965568 w 2008553"/>
                <a:gd name="connsiteY3" fmla="*/ 3909 h 168031"/>
                <a:gd name="connsiteX4" fmla="*/ 234461 w 2008553"/>
                <a:gd name="connsiteY4" fmla="*/ 0 h 168031"/>
                <a:gd name="connsiteX0" fmla="*/ 234461 w 2008553"/>
                <a:gd name="connsiteY0" fmla="*/ 35322 h 203353"/>
                <a:gd name="connsiteX1" fmla="*/ 0 w 2008553"/>
                <a:gd name="connsiteY1" fmla="*/ 191630 h 203353"/>
                <a:gd name="connsiteX2" fmla="*/ 2008553 w 2008553"/>
                <a:gd name="connsiteY2" fmla="*/ 203353 h 203353"/>
                <a:gd name="connsiteX3" fmla="*/ 1944443 w 2008553"/>
                <a:gd name="connsiteY3" fmla="*/ 0 h 203353"/>
                <a:gd name="connsiteX4" fmla="*/ 234461 w 2008553"/>
                <a:gd name="connsiteY4" fmla="*/ 35322 h 203353"/>
                <a:gd name="connsiteX0" fmla="*/ 288782 w 2008553"/>
                <a:gd name="connsiteY0" fmla="*/ 0 h 210280"/>
                <a:gd name="connsiteX1" fmla="*/ 0 w 2008553"/>
                <a:gd name="connsiteY1" fmla="*/ 198557 h 210280"/>
                <a:gd name="connsiteX2" fmla="*/ 2008553 w 2008553"/>
                <a:gd name="connsiteY2" fmla="*/ 210280 h 210280"/>
                <a:gd name="connsiteX3" fmla="*/ 1944443 w 2008553"/>
                <a:gd name="connsiteY3" fmla="*/ 6927 h 210280"/>
                <a:gd name="connsiteX4" fmla="*/ 288782 w 2008553"/>
                <a:gd name="connsiteY4" fmla="*/ 0 h 210280"/>
                <a:gd name="connsiteX0" fmla="*/ 303871 w 2008553"/>
                <a:gd name="connsiteY0" fmla="*/ 0 h 210280"/>
                <a:gd name="connsiteX1" fmla="*/ 0 w 2008553"/>
                <a:gd name="connsiteY1" fmla="*/ 198557 h 210280"/>
                <a:gd name="connsiteX2" fmla="*/ 2008553 w 2008553"/>
                <a:gd name="connsiteY2" fmla="*/ 210280 h 210280"/>
                <a:gd name="connsiteX3" fmla="*/ 1944443 w 2008553"/>
                <a:gd name="connsiteY3" fmla="*/ 6927 h 210280"/>
                <a:gd name="connsiteX4" fmla="*/ 303871 w 2008553"/>
                <a:gd name="connsiteY4" fmla="*/ 0 h 210280"/>
                <a:gd name="connsiteX0" fmla="*/ 303871 w 2008553"/>
                <a:gd name="connsiteY0" fmla="*/ 2126 h 212406"/>
                <a:gd name="connsiteX1" fmla="*/ 0 w 2008553"/>
                <a:gd name="connsiteY1" fmla="*/ 200683 h 212406"/>
                <a:gd name="connsiteX2" fmla="*/ 2008553 w 2008553"/>
                <a:gd name="connsiteY2" fmla="*/ 212406 h 212406"/>
                <a:gd name="connsiteX3" fmla="*/ 1932372 w 2008553"/>
                <a:gd name="connsiteY3" fmla="*/ 0 h 212406"/>
                <a:gd name="connsiteX4" fmla="*/ 303871 w 2008553"/>
                <a:gd name="connsiteY4" fmla="*/ 2126 h 21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553" h="212406">
                  <a:moveTo>
                    <a:pt x="303871" y="2126"/>
                  </a:moveTo>
                  <a:lnTo>
                    <a:pt x="0" y="200683"/>
                  </a:lnTo>
                  <a:lnTo>
                    <a:pt x="2008553" y="212406"/>
                  </a:lnTo>
                  <a:lnTo>
                    <a:pt x="1932372" y="0"/>
                  </a:lnTo>
                  <a:lnTo>
                    <a:pt x="303871" y="21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9CD6D6F7-0AEA-4951-83E1-5486DE134352}"/>
                </a:ext>
              </a:extLst>
            </p:cNvPr>
            <p:cNvCxnSpPr>
              <a:cxnSpLocks/>
              <a:stCxn id="128" idx="1"/>
              <a:endCxn id="126" idx="10"/>
            </p:cNvCxnSpPr>
            <p:nvPr/>
          </p:nvCxnSpPr>
          <p:spPr>
            <a:xfrm flipV="1">
              <a:off x="4622276" y="3799747"/>
              <a:ext cx="656464" cy="313483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CBAD141F-590F-4C1F-A073-D4B48B3627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8075" y="4026989"/>
              <a:ext cx="2296043" cy="62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6F83FF9-4362-4247-8D31-9F57E82512DE}"/>
                </a:ext>
              </a:extLst>
            </p:cNvPr>
            <p:cNvCxnSpPr>
              <a:cxnSpLocks/>
            </p:cNvCxnSpPr>
            <p:nvPr/>
          </p:nvCxnSpPr>
          <p:spPr>
            <a:xfrm>
              <a:off x="4942503" y="4262012"/>
              <a:ext cx="2030472" cy="9927"/>
            </a:xfrm>
            <a:prstGeom prst="line">
              <a:avLst/>
            </a:prstGeom>
            <a:ln w="508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86B375FE-97CA-49F3-99E6-ED3BDCCF26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9478" y="5687025"/>
              <a:ext cx="418424" cy="417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AFC304F2-7717-456C-AF21-12D6D194B052}"/>
                </a:ext>
              </a:extLst>
            </p:cNvPr>
            <p:cNvCxnSpPr>
              <a:cxnSpLocks/>
            </p:cNvCxnSpPr>
            <p:nvPr/>
          </p:nvCxnSpPr>
          <p:spPr>
            <a:xfrm>
              <a:off x="1909830" y="5384895"/>
              <a:ext cx="39323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1F73606A-BAC5-4921-BF41-8BE9ADFA1928}"/>
                </a:ext>
              </a:extLst>
            </p:cNvPr>
            <p:cNvCxnSpPr>
              <a:cxnSpLocks/>
            </p:cNvCxnSpPr>
            <p:nvPr/>
          </p:nvCxnSpPr>
          <p:spPr>
            <a:xfrm>
              <a:off x="2522704" y="5096388"/>
              <a:ext cx="32308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0AC3FF1F-ABE7-461D-B78C-64A29B4D4109}"/>
                </a:ext>
              </a:extLst>
            </p:cNvPr>
            <p:cNvCxnSpPr>
              <a:cxnSpLocks/>
            </p:cNvCxnSpPr>
            <p:nvPr/>
          </p:nvCxnSpPr>
          <p:spPr>
            <a:xfrm>
              <a:off x="3049434" y="4843904"/>
              <a:ext cx="27440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2DB2BB2-145A-40B9-8C20-ECA27445DC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6355" y="4582731"/>
              <a:ext cx="253500" cy="6644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68AFF8B8-1671-41BB-8E11-76E2BB359CDE}"/>
                </a:ext>
              </a:extLst>
            </p:cNvPr>
            <p:cNvCxnSpPr>
              <a:cxnSpLocks/>
            </p:cNvCxnSpPr>
            <p:nvPr/>
          </p:nvCxnSpPr>
          <p:spPr>
            <a:xfrm>
              <a:off x="4049973" y="4375445"/>
              <a:ext cx="191069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BEB25845-01B9-46EC-BF3F-4EE3E2B5BC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5739" y="4169782"/>
              <a:ext cx="153458" cy="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5C1F5DA-0072-4676-901D-A9F7A05D9C0F}"/>
                </a:ext>
              </a:extLst>
            </p:cNvPr>
            <p:cNvCxnSpPr>
              <a:cxnSpLocks/>
            </p:cNvCxnSpPr>
            <p:nvPr/>
          </p:nvCxnSpPr>
          <p:spPr>
            <a:xfrm>
              <a:off x="5407819" y="3728356"/>
              <a:ext cx="8810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834EFC4B-058E-449C-BF46-FAA765C417F1}"/>
                </a:ext>
              </a:extLst>
            </p:cNvPr>
            <p:cNvCxnSpPr>
              <a:cxnSpLocks/>
            </p:cNvCxnSpPr>
            <p:nvPr/>
          </p:nvCxnSpPr>
          <p:spPr>
            <a:xfrm>
              <a:off x="5653088" y="3619501"/>
              <a:ext cx="52238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A2D6F825-1D66-4830-997D-039C263B6AAE}"/>
                </a:ext>
              </a:extLst>
            </p:cNvPr>
            <p:cNvCxnSpPr/>
            <p:nvPr/>
          </p:nvCxnSpPr>
          <p:spPr>
            <a:xfrm>
              <a:off x="5845969" y="3526631"/>
              <a:ext cx="3851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Isosceles Triangle 178">
              <a:extLst>
                <a:ext uri="{FF2B5EF4-FFF2-40B4-BE49-F238E27FC236}">
                  <a16:creationId xmlns:a16="http://schemas.microsoft.com/office/drawing/2014/main" id="{413D99F9-ECB0-4DDD-A09B-138B1F4156CD}"/>
                </a:ext>
              </a:extLst>
            </p:cNvPr>
            <p:cNvSpPr/>
            <p:nvPr/>
          </p:nvSpPr>
          <p:spPr>
            <a:xfrm rot="10800000">
              <a:off x="6517474" y="4457931"/>
              <a:ext cx="165669" cy="185165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Isosceles Triangle 179">
              <a:extLst>
                <a:ext uri="{FF2B5EF4-FFF2-40B4-BE49-F238E27FC236}">
                  <a16:creationId xmlns:a16="http://schemas.microsoft.com/office/drawing/2014/main" id="{AEA71A64-E1AF-4FE5-A750-57ED0BDB46F8}"/>
                </a:ext>
              </a:extLst>
            </p:cNvPr>
            <p:cNvSpPr/>
            <p:nvPr/>
          </p:nvSpPr>
          <p:spPr>
            <a:xfrm rot="10800000">
              <a:off x="6734675" y="4452791"/>
              <a:ext cx="165669" cy="185165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Isosceles Triangle 180">
              <a:extLst>
                <a:ext uri="{FF2B5EF4-FFF2-40B4-BE49-F238E27FC236}">
                  <a16:creationId xmlns:a16="http://schemas.microsoft.com/office/drawing/2014/main" id="{7293B62C-E720-46C2-8DF9-7D02C7DDCCA1}"/>
                </a:ext>
              </a:extLst>
            </p:cNvPr>
            <p:cNvSpPr/>
            <p:nvPr/>
          </p:nvSpPr>
          <p:spPr>
            <a:xfrm rot="10800000">
              <a:off x="6297840" y="4457931"/>
              <a:ext cx="165669" cy="185165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Isosceles Triangle 181">
              <a:extLst>
                <a:ext uri="{FF2B5EF4-FFF2-40B4-BE49-F238E27FC236}">
                  <a16:creationId xmlns:a16="http://schemas.microsoft.com/office/drawing/2014/main" id="{FF2B8AFC-54F9-4427-9763-A9ED084B5D8D}"/>
                </a:ext>
              </a:extLst>
            </p:cNvPr>
            <p:cNvSpPr/>
            <p:nvPr/>
          </p:nvSpPr>
          <p:spPr>
            <a:xfrm rot="10800000">
              <a:off x="6098192" y="4457932"/>
              <a:ext cx="165669" cy="185165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Isosceles Triangle 148">
              <a:extLst>
                <a:ext uri="{FF2B5EF4-FFF2-40B4-BE49-F238E27FC236}">
                  <a16:creationId xmlns:a16="http://schemas.microsoft.com/office/drawing/2014/main" id="{D07980C8-99F2-489C-8DCF-5644411C96D1}"/>
                </a:ext>
              </a:extLst>
            </p:cNvPr>
            <p:cNvSpPr/>
            <p:nvPr/>
          </p:nvSpPr>
          <p:spPr>
            <a:xfrm rot="10412922">
              <a:off x="7025658" y="4168443"/>
              <a:ext cx="53054" cy="82280"/>
            </a:xfrm>
            <a:custGeom>
              <a:avLst/>
              <a:gdLst>
                <a:gd name="connsiteX0" fmla="*/ 0 w 45719"/>
                <a:gd name="connsiteY0" fmla="*/ 98676 h 98676"/>
                <a:gd name="connsiteX1" fmla="*/ 22860 w 45719"/>
                <a:gd name="connsiteY1" fmla="*/ 0 h 98676"/>
                <a:gd name="connsiteX2" fmla="*/ 45719 w 45719"/>
                <a:gd name="connsiteY2" fmla="*/ 98676 h 98676"/>
                <a:gd name="connsiteX3" fmla="*/ 0 w 45719"/>
                <a:gd name="connsiteY3" fmla="*/ 98676 h 98676"/>
                <a:gd name="connsiteX0" fmla="*/ 0 w 45719"/>
                <a:gd name="connsiteY0" fmla="*/ 103279 h 103279"/>
                <a:gd name="connsiteX1" fmla="*/ 8490 w 45719"/>
                <a:gd name="connsiteY1" fmla="*/ 0 h 103279"/>
                <a:gd name="connsiteX2" fmla="*/ 45719 w 45719"/>
                <a:gd name="connsiteY2" fmla="*/ 103279 h 103279"/>
                <a:gd name="connsiteX3" fmla="*/ 0 w 45719"/>
                <a:gd name="connsiteY3" fmla="*/ 103279 h 10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9" h="103279">
                  <a:moveTo>
                    <a:pt x="0" y="103279"/>
                  </a:moveTo>
                  <a:lnTo>
                    <a:pt x="8490" y="0"/>
                  </a:lnTo>
                  <a:lnTo>
                    <a:pt x="45719" y="103279"/>
                  </a:lnTo>
                  <a:lnTo>
                    <a:pt x="0" y="10327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Isosceles Triangle 148">
              <a:extLst>
                <a:ext uri="{FF2B5EF4-FFF2-40B4-BE49-F238E27FC236}">
                  <a16:creationId xmlns:a16="http://schemas.microsoft.com/office/drawing/2014/main" id="{7861C94A-C4D3-44E0-8CA3-FEA143C78940}"/>
                </a:ext>
              </a:extLst>
            </p:cNvPr>
            <p:cNvSpPr/>
            <p:nvPr/>
          </p:nvSpPr>
          <p:spPr>
            <a:xfrm rot="10412922">
              <a:off x="7128364" y="4165504"/>
              <a:ext cx="53054" cy="82280"/>
            </a:xfrm>
            <a:custGeom>
              <a:avLst/>
              <a:gdLst>
                <a:gd name="connsiteX0" fmla="*/ 0 w 45719"/>
                <a:gd name="connsiteY0" fmla="*/ 98676 h 98676"/>
                <a:gd name="connsiteX1" fmla="*/ 22860 w 45719"/>
                <a:gd name="connsiteY1" fmla="*/ 0 h 98676"/>
                <a:gd name="connsiteX2" fmla="*/ 45719 w 45719"/>
                <a:gd name="connsiteY2" fmla="*/ 98676 h 98676"/>
                <a:gd name="connsiteX3" fmla="*/ 0 w 45719"/>
                <a:gd name="connsiteY3" fmla="*/ 98676 h 98676"/>
                <a:gd name="connsiteX0" fmla="*/ 0 w 45719"/>
                <a:gd name="connsiteY0" fmla="*/ 103279 h 103279"/>
                <a:gd name="connsiteX1" fmla="*/ 8490 w 45719"/>
                <a:gd name="connsiteY1" fmla="*/ 0 h 103279"/>
                <a:gd name="connsiteX2" fmla="*/ 45719 w 45719"/>
                <a:gd name="connsiteY2" fmla="*/ 103279 h 103279"/>
                <a:gd name="connsiteX3" fmla="*/ 0 w 45719"/>
                <a:gd name="connsiteY3" fmla="*/ 103279 h 10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9" h="103279">
                  <a:moveTo>
                    <a:pt x="0" y="103279"/>
                  </a:moveTo>
                  <a:lnTo>
                    <a:pt x="8490" y="0"/>
                  </a:lnTo>
                  <a:lnTo>
                    <a:pt x="45719" y="103279"/>
                  </a:lnTo>
                  <a:lnTo>
                    <a:pt x="0" y="10327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Isosceles Triangle 83">
              <a:extLst>
                <a:ext uri="{FF2B5EF4-FFF2-40B4-BE49-F238E27FC236}">
                  <a16:creationId xmlns:a16="http://schemas.microsoft.com/office/drawing/2014/main" id="{0FEFA651-1404-4C58-9662-4CE65A95134F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Isosceles Triangle 83">
              <a:extLst>
                <a:ext uri="{FF2B5EF4-FFF2-40B4-BE49-F238E27FC236}">
                  <a16:creationId xmlns:a16="http://schemas.microsoft.com/office/drawing/2014/main" id="{24669D6E-6C17-416E-B994-36405F3E7077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Isosceles Triangle 83">
              <a:extLst>
                <a:ext uri="{FF2B5EF4-FFF2-40B4-BE49-F238E27FC236}">
                  <a16:creationId xmlns:a16="http://schemas.microsoft.com/office/drawing/2014/main" id="{88A2EA4D-1688-43D4-AD2E-A38E9BDCE444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Isosceles Triangle 83">
              <a:extLst>
                <a:ext uri="{FF2B5EF4-FFF2-40B4-BE49-F238E27FC236}">
                  <a16:creationId xmlns:a16="http://schemas.microsoft.com/office/drawing/2014/main" id="{5501714B-DAE4-4996-9570-CDE67E96F41B}"/>
                </a:ext>
              </a:extLst>
            </p:cNvPr>
            <p:cNvSpPr/>
            <p:nvPr/>
          </p:nvSpPr>
          <p:spPr>
            <a:xfrm rot="943901">
              <a:off x="5825177" y="3645945"/>
              <a:ext cx="66230" cy="79685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8750 h 78750"/>
                <a:gd name="connsiteX1" fmla="*/ 40727 w 46541"/>
                <a:gd name="connsiteY1" fmla="*/ 0 h 78750"/>
                <a:gd name="connsiteX2" fmla="*/ 46541 w 46541"/>
                <a:gd name="connsiteY2" fmla="*/ 65048 h 78750"/>
                <a:gd name="connsiteX3" fmla="*/ 0 w 46541"/>
                <a:gd name="connsiteY3" fmla="*/ 78750 h 78750"/>
                <a:gd name="connsiteX0" fmla="*/ 0 w 55125"/>
                <a:gd name="connsiteY0" fmla="*/ 80332 h 80332"/>
                <a:gd name="connsiteX1" fmla="*/ 55125 w 55125"/>
                <a:gd name="connsiteY1" fmla="*/ 0 h 80332"/>
                <a:gd name="connsiteX2" fmla="*/ 46541 w 55125"/>
                <a:gd name="connsiteY2" fmla="*/ 66630 h 80332"/>
                <a:gd name="connsiteX3" fmla="*/ 0 w 55125"/>
                <a:gd name="connsiteY3" fmla="*/ 80332 h 80332"/>
                <a:gd name="connsiteX0" fmla="*/ 0 w 68876"/>
                <a:gd name="connsiteY0" fmla="*/ 84205 h 84205"/>
                <a:gd name="connsiteX1" fmla="*/ 68876 w 68876"/>
                <a:gd name="connsiteY1" fmla="*/ 0 h 84205"/>
                <a:gd name="connsiteX2" fmla="*/ 46541 w 68876"/>
                <a:gd name="connsiteY2" fmla="*/ 70503 h 84205"/>
                <a:gd name="connsiteX3" fmla="*/ 0 w 68876"/>
                <a:gd name="connsiteY3" fmla="*/ 84205 h 84205"/>
                <a:gd name="connsiteX0" fmla="*/ 0 w 57351"/>
                <a:gd name="connsiteY0" fmla="*/ 63641 h 63641"/>
                <a:gd name="connsiteX1" fmla="*/ 57351 w 57351"/>
                <a:gd name="connsiteY1" fmla="*/ 0 h 63641"/>
                <a:gd name="connsiteX2" fmla="*/ 46541 w 57351"/>
                <a:gd name="connsiteY2" fmla="*/ 49939 h 63641"/>
                <a:gd name="connsiteX3" fmla="*/ 0 w 57351"/>
                <a:gd name="connsiteY3" fmla="*/ 63641 h 63641"/>
                <a:gd name="connsiteX0" fmla="*/ 0 w 54058"/>
                <a:gd name="connsiteY0" fmla="*/ 57765 h 57765"/>
                <a:gd name="connsiteX1" fmla="*/ 54058 w 54058"/>
                <a:gd name="connsiteY1" fmla="*/ 0 h 57765"/>
                <a:gd name="connsiteX2" fmla="*/ 46541 w 54058"/>
                <a:gd name="connsiteY2" fmla="*/ 44063 h 57765"/>
                <a:gd name="connsiteX3" fmla="*/ 0 w 54058"/>
                <a:gd name="connsiteY3" fmla="*/ 57765 h 5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58" h="57765">
                  <a:moveTo>
                    <a:pt x="0" y="57765"/>
                  </a:moveTo>
                  <a:lnTo>
                    <a:pt x="54058" y="0"/>
                  </a:lnTo>
                  <a:lnTo>
                    <a:pt x="46541" y="44063"/>
                  </a:lnTo>
                  <a:lnTo>
                    <a:pt x="0" y="5776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Isosceles Triangle 83">
              <a:extLst>
                <a:ext uri="{FF2B5EF4-FFF2-40B4-BE49-F238E27FC236}">
                  <a16:creationId xmlns:a16="http://schemas.microsoft.com/office/drawing/2014/main" id="{11BBB1C3-9E4F-49F5-9142-B1A90AC03336}"/>
                </a:ext>
              </a:extLst>
            </p:cNvPr>
            <p:cNvSpPr/>
            <p:nvPr/>
          </p:nvSpPr>
          <p:spPr>
            <a:xfrm rot="943901">
              <a:off x="5518996" y="3702589"/>
              <a:ext cx="58267" cy="53176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  <a:gd name="connsiteX0" fmla="*/ 0 w 59315"/>
                <a:gd name="connsiteY0" fmla="*/ 68766 h 68766"/>
                <a:gd name="connsiteX1" fmla="*/ 59315 w 59315"/>
                <a:gd name="connsiteY1" fmla="*/ 0 h 68766"/>
                <a:gd name="connsiteX2" fmla="*/ 46541 w 59315"/>
                <a:gd name="connsiteY2" fmla="*/ 55064 h 68766"/>
                <a:gd name="connsiteX3" fmla="*/ 0 w 59315"/>
                <a:gd name="connsiteY3" fmla="*/ 68766 h 6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15" h="68766">
                  <a:moveTo>
                    <a:pt x="0" y="68766"/>
                  </a:moveTo>
                  <a:lnTo>
                    <a:pt x="59315" y="0"/>
                  </a:lnTo>
                  <a:lnTo>
                    <a:pt x="46541" y="55064"/>
                  </a:lnTo>
                  <a:lnTo>
                    <a:pt x="0" y="68766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Isosceles Triangle 83">
              <a:extLst>
                <a:ext uri="{FF2B5EF4-FFF2-40B4-BE49-F238E27FC236}">
                  <a16:creationId xmlns:a16="http://schemas.microsoft.com/office/drawing/2014/main" id="{61951F1E-36FC-43AA-8E65-B74264E6C62A}"/>
                </a:ext>
              </a:extLst>
            </p:cNvPr>
            <p:cNvSpPr/>
            <p:nvPr/>
          </p:nvSpPr>
          <p:spPr>
            <a:xfrm rot="943901">
              <a:off x="5592038" y="3705662"/>
              <a:ext cx="58267" cy="53176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  <a:gd name="connsiteX0" fmla="*/ 0 w 59315"/>
                <a:gd name="connsiteY0" fmla="*/ 68766 h 68766"/>
                <a:gd name="connsiteX1" fmla="*/ 59315 w 59315"/>
                <a:gd name="connsiteY1" fmla="*/ 0 h 68766"/>
                <a:gd name="connsiteX2" fmla="*/ 46541 w 59315"/>
                <a:gd name="connsiteY2" fmla="*/ 55064 h 68766"/>
                <a:gd name="connsiteX3" fmla="*/ 0 w 59315"/>
                <a:gd name="connsiteY3" fmla="*/ 68766 h 6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15" h="68766">
                  <a:moveTo>
                    <a:pt x="0" y="68766"/>
                  </a:moveTo>
                  <a:lnTo>
                    <a:pt x="59315" y="0"/>
                  </a:lnTo>
                  <a:lnTo>
                    <a:pt x="46541" y="55064"/>
                  </a:lnTo>
                  <a:lnTo>
                    <a:pt x="0" y="68766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FBE4C1C9-4831-42FA-9C19-EE1077323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6129" b="64516" l="25126" r="64573">
                          <a14:foregroundMark x1="39447" y1="46953" x2="40704" y2="48387"/>
                          <a14:foregroundMark x1="25126" y1="26882" x2="27638" y2="27599"/>
                          <a14:foregroundMark x1="40201" y1="55914" x2="40201" y2="55197"/>
                          <a14:foregroundMark x1="54774" y1="56631" x2="55276" y2="55914"/>
                          <a14:foregroundMark x1="43216" y1="50179" x2="47739" y2="53405"/>
                          <a14:foregroundMark x1="61642" y1="63082" x2="62312" y2="64516"/>
                          <a14:foregroundMark x1="61582" y1="62953" x2="61642" y2="63082"/>
                          <a14:foregroundMark x1="39950" y1="55197" x2="39950" y2="55197"/>
                          <a14:foregroundMark x1="40452" y1="54839" x2="40452" y2="54839"/>
                          <a14:foregroundMark x1="40452" y1="55197" x2="39698" y2="55556"/>
                          <a14:foregroundMark x1="55025" y1="56631" x2="55025" y2="56631"/>
                          <a14:foregroundMark x1="54774" y1="56631" x2="54774" y2="56631"/>
                          <a14:foregroundMark x1="55025" y1="56631" x2="54523" y2="56631"/>
                          <a14:foregroundMark x1="55528" y1="56272" x2="54523" y2="56272"/>
                          <a14:backgroundMark x1="28643" y1="19713" x2="41960" y2="24014"/>
                          <a14:backgroundMark x1="41960" y1="24014" x2="35930" y2="43011"/>
                          <a14:backgroundMark x1="55874" y1="53907" x2="59548" y2="55914"/>
                          <a14:backgroundMark x1="54020" y1="52894" x2="55624" y2="53770"/>
                          <a14:backgroundMark x1="49593" y1="50476" x2="52480" y2="52053"/>
                          <a14:backgroundMark x1="42221" y1="46448" x2="44715" y2="47811"/>
                          <a14:backgroundMark x1="35930" y1="43011" x2="40555" y2="45538"/>
                          <a14:backgroundMark x1="43467" y1="34050" x2="55276" y2="42652"/>
                          <a14:backgroundMark x1="55276" y1="42652" x2="64573" y2="55197"/>
                          <a14:backgroundMark x1="55807" y1="53158" x2="45980" y2="42294"/>
                          <a14:backgroundMark x1="45980" y1="42294" x2="34171" y2="35484"/>
                          <a14:backgroundMark x1="34171" y1="35484" x2="33920" y2="34767"/>
                          <a14:backgroundMark x1="57035" y1="58423" x2="58291" y2="60215"/>
                          <a14:backgroundMark x1="60553" y1="61290" x2="60302" y2="62366"/>
                          <a14:backgroundMark x1="60050" y1="60215" x2="61055" y2="61649"/>
                          <a14:backgroundMark x1="59045" y1="59140" x2="61307" y2="63082"/>
                          <a14:backgroundMark x1="61809" y1="63082" x2="61809" y2="63082"/>
                          <a14:backgroundMark x1="39950" y1="54480" x2="39950" y2="54480"/>
                          <a14:backgroundMark x1="40452" y1="54480" x2="40452" y2="54480"/>
                          <a14:backgroundMark x1="40452" y1="54480" x2="40452" y2="54480"/>
                          <a14:backgroundMark x1="55276" y1="57348" x2="55276" y2="57348"/>
                        </a14:backgroundRemoval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20323" t="10492" r="30433" b="30441"/>
            <a:stretch/>
          </p:blipFill>
          <p:spPr>
            <a:xfrm rot="921274">
              <a:off x="7039352" y="4367098"/>
              <a:ext cx="1081756" cy="909561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D66B49D9-F897-407C-8FAC-73EFE7015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6129" b="64516" l="25126" r="64573">
                          <a14:foregroundMark x1="39447" y1="46953" x2="40704" y2="48387"/>
                          <a14:foregroundMark x1="25126" y1="26882" x2="27638" y2="27599"/>
                          <a14:foregroundMark x1="40201" y1="55914" x2="40201" y2="55197"/>
                          <a14:foregroundMark x1="54774" y1="56631" x2="55276" y2="55914"/>
                          <a14:foregroundMark x1="43216" y1="50179" x2="47739" y2="53405"/>
                          <a14:foregroundMark x1="61642" y1="63082" x2="62312" y2="64516"/>
                          <a14:foregroundMark x1="61582" y1="62953" x2="61642" y2="63082"/>
                          <a14:foregroundMark x1="39950" y1="55197" x2="39950" y2="55197"/>
                          <a14:foregroundMark x1="40452" y1="54839" x2="40452" y2="54839"/>
                          <a14:foregroundMark x1="40452" y1="55197" x2="39698" y2="55556"/>
                          <a14:foregroundMark x1="55025" y1="56631" x2="55025" y2="56631"/>
                          <a14:foregroundMark x1="54774" y1="56631" x2="54774" y2="56631"/>
                          <a14:foregroundMark x1="55025" y1="56631" x2="54523" y2="56631"/>
                          <a14:foregroundMark x1="55528" y1="56272" x2="54523" y2="56272"/>
                          <a14:backgroundMark x1="28643" y1="19713" x2="41960" y2="24014"/>
                          <a14:backgroundMark x1="41960" y1="24014" x2="35930" y2="43011"/>
                          <a14:backgroundMark x1="55874" y1="53907" x2="59548" y2="55914"/>
                          <a14:backgroundMark x1="54020" y1="52894" x2="55624" y2="53770"/>
                          <a14:backgroundMark x1="49593" y1="50476" x2="52480" y2="52053"/>
                          <a14:backgroundMark x1="42221" y1="46448" x2="44715" y2="47811"/>
                          <a14:backgroundMark x1="35930" y1="43011" x2="40555" y2="45538"/>
                          <a14:backgroundMark x1="43467" y1="34050" x2="55276" y2="42652"/>
                          <a14:backgroundMark x1="55276" y1="42652" x2="64573" y2="55197"/>
                          <a14:backgroundMark x1="55807" y1="53158" x2="45980" y2="42294"/>
                          <a14:backgroundMark x1="45980" y1="42294" x2="34171" y2="35484"/>
                          <a14:backgroundMark x1="34171" y1="35484" x2="33920" y2="34767"/>
                          <a14:backgroundMark x1="57035" y1="58423" x2="58291" y2="60215"/>
                          <a14:backgroundMark x1="60553" y1="61290" x2="60302" y2="62366"/>
                          <a14:backgroundMark x1="60050" y1="60215" x2="61055" y2="61649"/>
                          <a14:backgroundMark x1="59045" y1="59140" x2="61307" y2="63082"/>
                          <a14:backgroundMark x1="61809" y1="63082" x2="61809" y2="63082"/>
                          <a14:backgroundMark x1="39950" y1="54480" x2="39950" y2="54480"/>
                          <a14:backgroundMark x1="40452" y1="54480" x2="40452" y2="54480"/>
                          <a14:backgroundMark x1="40452" y1="54480" x2="40452" y2="54480"/>
                          <a14:backgroundMark x1="55276" y1="57348" x2="55276" y2="57348"/>
                        </a14:backgroundRemoval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20323" t="10492" r="30433" b="30441"/>
            <a:stretch/>
          </p:blipFill>
          <p:spPr>
            <a:xfrm rot="921274">
              <a:off x="6700147" y="3424401"/>
              <a:ext cx="186952" cy="157193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F429805F-4367-413A-A8AE-BFA2EABE2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868" b="92244" l="12539" r="80650">
                          <a14:foregroundMark x1="18731" y1="87129" x2="24149" y2="77888"/>
                          <a14:foregroundMark x1="21207" y1="85149" x2="32589" y2="78301"/>
                          <a14:foregroundMark x1="32186" y1="77870" x2="29257" y2="79208"/>
                          <a14:foregroundMark x1="46130" y1="59241" x2="28173" y2="77723"/>
                          <a14:foregroundMark x1="40867" y1="71947" x2="36177" y2="74502"/>
                          <a14:foregroundMark x1="28328" y1="77723" x2="20433" y2="83333"/>
                          <a14:foregroundMark x1="17647" y1="86634" x2="14241" y2="91089"/>
                          <a14:foregroundMark x1="43344" y1="70462" x2="39319" y2="72277"/>
                          <a14:foregroundMark x1="13158" y1="92244" x2="13158" y2="92244"/>
                          <a14:foregroundMark x1="13622" y1="91749" x2="12693" y2="93234"/>
                          <a14:foregroundMark x1="76006" y1="33663" x2="74613" y2="33663"/>
                          <a14:foregroundMark x1="68335" y1="35425" x2="67957" y2="36634"/>
                          <a14:foregroundMark x1="70963" y1="35479" x2="72291" y2="34983"/>
                          <a14:foregroundMark x1="69195" y1="36139" x2="70963" y2="35479"/>
                          <a14:foregroundMark x1="66919" y1="33449" x2="66099" y2="34323"/>
                          <a14:foregroundMark x1="69350" y1="30858" x2="68744" y2="31503"/>
                          <a14:foregroundMark x1="80341" y1="30693" x2="80427" y2="31156"/>
                          <a14:foregroundMark x1="73375" y1="32013" x2="72910" y2="32178"/>
                          <a14:foregroundMark x1="72136" y1="34323" x2="71362" y2="34323"/>
                          <a14:foregroundMark x1="71053" y1="33003" x2="71053" y2="33003"/>
                          <a14:foregroundMark x1="71672" y1="32838" x2="71672" y2="32838"/>
                          <a14:foregroundMark x1="72601" y1="32343" x2="72601" y2="32343"/>
                          <a14:foregroundMark x1="72755" y1="32343" x2="72755" y2="32508"/>
                          <a14:foregroundMark x1="72755" y1="32673" x2="72755" y2="32673"/>
                          <a14:foregroundMark x1="72755" y1="32673" x2="72755" y2="32673"/>
                          <a14:foregroundMark x1="73065" y1="32343" x2="72755" y2="32508"/>
                          <a14:backgroundMark x1="59598" y1="33828" x2="29721" y2="48020"/>
                          <a14:backgroundMark x1="29721" y1="48020" x2="57121" y2="42079"/>
                          <a14:backgroundMark x1="57121" y1="42079" x2="65635" y2="43069"/>
                          <a14:backgroundMark x1="65635" y1="43069" x2="31269" y2="62211"/>
                          <a14:backgroundMark x1="31269" y1="62211" x2="40365" y2="61305"/>
                          <a14:backgroundMark x1="34845" y1="66986" x2="24149" y2="72277"/>
                          <a14:backgroundMark x1="43071" y1="73490" x2="44737" y2="73597"/>
                          <a14:backgroundMark x1="24149" y1="72277" x2="29379" y2="72612"/>
                          <a14:backgroundMark x1="44737" y1="73597" x2="50929" y2="80693"/>
                          <a14:backgroundMark x1="50929" y1="80693" x2="47368" y2="85149"/>
                          <a14:backgroundMark x1="72639" y1="36462" x2="55728" y2="50330"/>
                          <a14:backgroundMark x1="73403" y1="35836" x2="73159" y2="36036"/>
                          <a14:backgroundMark x1="75086" y1="34455" x2="73668" y2="35618"/>
                          <a14:backgroundMark x1="55728" y1="50330" x2="63622" y2="49505"/>
                          <a14:backgroundMark x1="42536" y1="59070" x2="34520" y2="62706"/>
                          <a14:backgroundMark x1="63622" y1="49505" x2="44754" y2="58064"/>
                          <a14:backgroundMark x1="34520" y1="62706" x2="36469" y2="65315"/>
                          <a14:backgroundMark x1="42949" y1="69969" x2="54489" y2="59241"/>
                          <a14:backgroundMark x1="54489" y1="59241" x2="55263" y2="72772"/>
                          <a14:backgroundMark x1="36687" y1="76733" x2="33282" y2="79043"/>
                          <a14:backgroundMark x1="37461" y1="75578" x2="36068" y2="77063"/>
                          <a14:backgroundMark x1="69195" y1="31518" x2="69814" y2="31683"/>
                          <a14:backgroundMark x1="67879" y1="32838" x2="66718" y2="33168"/>
                          <a14:backgroundMark x1="69040" y1="32508" x2="67879" y2="32838"/>
                          <a14:backgroundMark x1="68885" y1="31683" x2="68111" y2="32013"/>
                          <a14:backgroundMark x1="67957" y1="33333" x2="66718" y2="33333"/>
                          <a14:backgroundMark x1="80650" y1="30198" x2="80650" y2="30198"/>
                          <a14:backgroundMark x1="80341" y1="30198" x2="80341" y2="30198"/>
                          <a14:backgroundMark x1="78173" y1="31518" x2="76625" y2="32178"/>
                          <a14:backgroundMark x1="81269" y1="31683" x2="80960" y2="32178"/>
                          <a14:backgroundMark x1="80650" y1="30033" x2="80960" y2="30363"/>
                          <a14:backgroundMark x1="67492" y1="34488" x2="67492" y2="34488"/>
                          <a14:backgroundMark x1="67957" y1="34323" x2="67957" y2="34323"/>
                          <a14:backgroundMark x1="71672" y1="32343" x2="71672" y2="32343"/>
                          <a14:backgroundMark x1="69350" y1="35479" x2="69350" y2="35479"/>
                          <a14:backgroundMark x1="70124" y1="35314" x2="70124" y2="35314"/>
                          <a14:backgroundMark x1="70588" y1="35149" x2="70588" y2="35149"/>
                          <a14:backgroundMark x1="71053" y1="34983" x2="71053" y2="34983"/>
                          <a14:backgroundMark x1="71517" y1="34983" x2="71517" y2="34983"/>
                          <a14:backgroundMark x1="70743" y1="33993" x2="70743" y2="33993"/>
                          <a14:backgroundMark x1="71207" y1="33828" x2="71207" y2="33828"/>
                          <a14:backgroundMark x1="71517" y1="33663" x2="71517" y2="3366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919" t="26426" r="18421" b="5776"/>
            <a:stretch/>
          </p:blipFill>
          <p:spPr>
            <a:xfrm rot="804622">
              <a:off x="2211508" y="4642941"/>
              <a:ext cx="1492853" cy="1362988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D7FABC0B-35E6-4CC9-90D6-539B039EC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868" b="92244" l="12539" r="80650">
                          <a14:foregroundMark x1="18731" y1="87129" x2="24149" y2="77888"/>
                          <a14:foregroundMark x1="21207" y1="85149" x2="32589" y2="78301"/>
                          <a14:foregroundMark x1="32186" y1="77870" x2="29257" y2="79208"/>
                          <a14:foregroundMark x1="46130" y1="59241" x2="28173" y2="77723"/>
                          <a14:foregroundMark x1="40867" y1="71947" x2="36177" y2="74502"/>
                          <a14:foregroundMark x1="28328" y1="77723" x2="20433" y2="83333"/>
                          <a14:foregroundMark x1="17647" y1="86634" x2="14241" y2="91089"/>
                          <a14:foregroundMark x1="43344" y1="70462" x2="39319" y2="72277"/>
                          <a14:foregroundMark x1="13158" y1="92244" x2="13158" y2="92244"/>
                          <a14:foregroundMark x1="13622" y1="91749" x2="12693" y2="93234"/>
                          <a14:foregroundMark x1="76006" y1="33663" x2="74613" y2="33663"/>
                          <a14:foregroundMark x1="68335" y1="35425" x2="67957" y2="36634"/>
                          <a14:foregroundMark x1="70963" y1="35479" x2="72291" y2="34983"/>
                          <a14:foregroundMark x1="69195" y1="36139" x2="70963" y2="35479"/>
                          <a14:foregroundMark x1="66919" y1="33449" x2="66099" y2="34323"/>
                          <a14:foregroundMark x1="69350" y1="30858" x2="68744" y2="31503"/>
                          <a14:foregroundMark x1="80341" y1="30693" x2="80427" y2="31156"/>
                          <a14:foregroundMark x1="73375" y1="32013" x2="72910" y2="32178"/>
                          <a14:foregroundMark x1="72136" y1="34323" x2="71362" y2="34323"/>
                          <a14:foregroundMark x1="71053" y1="33003" x2="71053" y2="33003"/>
                          <a14:foregroundMark x1="71672" y1="32838" x2="71672" y2="32838"/>
                          <a14:foregroundMark x1="72601" y1="32343" x2="72601" y2="32343"/>
                          <a14:foregroundMark x1="72755" y1="32343" x2="72755" y2="32508"/>
                          <a14:foregroundMark x1="72755" y1="32673" x2="72755" y2="32673"/>
                          <a14:foregroundMark x1="72755" y1="32673" x2="72755" y2="32673"/>
                          <a14:foregroundMark x1="73065" y1="32343" x2="72755" y2="32508"/>
                          <a14:backgroundMark x1="59598" y1="33828" x2="29721" y2="48020"/>
                          <a14:backgroundMark x1="29721" y1="48020" x2="57121" y2="42079"/>
                          <a14:backgroundMark x1="57121" y1="42079" x2="65635" y2="43069"/>
                          <a14:backgroundMark x1="65635" y1="43069" x2="31269" y2="62211"/>
                          <a14:backgroundMark x1="31269" y1="62211" x2="40365" y2="61305"/>
                          <a14:backgroundMark x1="34845" y1="66986" x2="24149" y2="72277"/>
                          <a14:backgroundMark x1="43071" y1="73490" x2="44737" y2="73597"/>
                          <a14:backgroundMark x1="24149" y1="72277" x2="29379" y2="72612"/>
                          <a14:backgroundMark x1="44737" y1="73597" x2="50929" y2="80693"/>
                          <a14:backgroundMark x1="50929" y1="80693" x2="47368" y2="85149"/>
                          <a14:backgroundMark x1="72639" y1="36462" x2="55728" y2="50330"/>
                          <a14:backgroundMark x1="73403" y1="35836" x2="73159" y2="36036"/>
                          <a14:backgroundMark x1="75086" y1="34455" x2="73668" y2="35618"/>
                          <a14:backgroundMark x1="55728" y1="50330" x2="63622" y2="49505"/>
                          <a14:backgroundMark x1="42536" y1="59070" x2="34520" y2="62706"/>
                          <a14:backgroundMark x1="63622" y1="49505" x2="44754" y2="58064"/>
                          <a14:backgroundMark x1="34520" y1="62706" x2="36469" y2="65315"/>
                          <a14:backgroundMark x1="42949" y1="69969" x2="54489" y2="59241"/>
                          <a14:backgroundMark x1="54489" y1="59241" x2="55263" y2="72772"/>
                          <a14:backgroundMark x1="36687" y1="76733" x2="33282" y2="79043"/>
                          <a14:backgroundMark x1="37461" y1="75578" x2="36068" y2="77063"/>
                          <a14:backgroundMark x1="69195" y1="31518" x2="69814" y2="31683"/>
                          <a14:backgroundMark x1="67879" y1="32838" x2="66718" y2="33168"/>
                          <a14:backgroundMark x1="69040" y1="32508" x2="67879" y2="32838"/>
                          <a14:backgroundMark x1="68885" y1="31683" x2="68111" y2="32013"/>
                          <a14:backgroundMark x1="67957" y1="33333" x2="66718" y2="33333"/>
                          <a14:backgroundMark x1="80650" y1="30198" x2="80650" y2="30198"/>
                          <a14:backgroundMark x1="80341" y1="30198" x2="80341" y2="30198"/>
                          <a14:backgroundMark x1="78173" y1="31518" x2="76625" y2="32178"/>
                          <a14:backgroundMark x1="81269" y1="31683" x2="80960" y2="32178"/>
                          <a14:backgroundMark x1="80650" y1="30033" x2="80960" y2="30363"/>
                          <a14:backgroundMark x1="67492" y1="34488" x2="67492" y2="34488"/>
                          <a14:backgroundMark x1="67957" y1="34323" x2="67957" y2="34323"/>
                          <a14:backgroundMark x1="71672" y1="32343" x2="71672" y2="32343"/>
                          <a14:backgroundMark x1="69350" y1="35479" x2="69350" y2="35479"/>
                          <a14:backgroundMark x1="70124" y1="35314" x2="70124" y2="35314"/>
                          <a14:backgroundMark x1="70588" y1="35149" x2="70588" y2="35149"/>
                          <a14:backgroundMark x1="71053" y1="34983" x2="71053" y2="34983"/>
                          <a14:backgroundMark x1="71517" y1="34983" x2="71517" y2="34983"/>
                          <a14:backgroundMark x1="70743" y1="33993" x2="70743" y2="33993"/>
                          <a14:backgroundMark x1="71207" y1="33828" x2="71207" y2="33828"/>
                          <a14:backgroundMark x1="71517" y1="33663" x2="71517" y2="3366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919" t="26426" r="18421" b="5776"/>
            <a:stretch/>
          </p:blipFill>
          <p:spPr>
            <a:xfrm rot="791974">
              <a:off x="5966290" y="3409785"/>
              <a:ext cx="153036" cy="139724"/>
            </a:xfrm>
            <a:prstGeom prst="rect">
              <a:avLst/>
            </a:prstGeom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D937C63A-9E3C-418B-8074-F68494E3C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28637" y1="56851" x2="33677" y2="57055"/>
                          <a14:foregroundMark x1="30928" y1="55215" x2="27721" y2="58078"/>
                          <a14:foregroundMark x1="35968" y1="50307" x2="31501" y2="58078"/>
                          <a14:foregroundMark x1="31501" y1="58078" x2="31271" y2="58282"/>
                          <a14:foregroundMark x1="42726" y1="51329" x2="38717" y2="55828"/>
                          <a14:foregroundMark x1="42841" y1="50307" x2="43299" y2="51738"/>
                          <a14:foregroundMark x1="27606" y1="60736" x2="33104" y2="59509"/>
                          <a14:foregroundMark x1="35624" y1="58282" x2="37572" y2="56237"/>
                          <a14:foregroundMark x1="41482" y1="55179" x2="42955" y2="54192"/>
                          <a14:foregroundMark x1="43299" y1="54601" x2="43299" y2="54601"/>
                          <a14:foregroundMark x1="43070" y1="54601" x2="43528" y2="54601"/>
                          <a14:backgroundMark x1="20046" y1="29039" x2="13402" y2="46012"/>
                          <a14:backgroundMark x1="13402" y1="46012" x2="11340" y2="59509"/>
                          <a14:backgroundMark x1="11340" y1="59509" x2="26231" y2="37219"/>
                          <a14:backgroundMark x1="26231" y1="37219" x2="26575" y2="47648"/>
                          <a14:backgroundMark x1="26575" y1="47648" x2="23482" y2="57260"/>
                          <a14:backgroundMark x1="23482" y1="57260" x2="26690" y2="46626"/>
                          <a14:backgroundMark x1="26690" y1="46626" x2="33792" y2="41309"/>
                          <a14:backgroundMark x1="33792" y1="41309" x2="40092" y2="40082"/>
                          <a14:backgroundMark x1="40092" y1="40082" x2="49599" y2="52556"/>
                          <a14:backgroundMark x1="49599" y1="52556" x2="50172" y2="41718"/>
                          <a14:backgroundMark x1="50172" y1="41718" x2="55326" y2="48057"/>
                          <a14:backgroundMark x1="55326" y1="48057" x2="61054" y2="43967"/>
                          <a14:backgroundMark x1="61054" y1="43967" x2="63688" y2="55624"/>
                          <a14:backgroundMark x1="63688" y1="55624" x2="69072" y2="43763"/>
                          <a14:backgroundMark x1="69072" y1="43763" x2="74456" y2="48057"/>
                          <a14:backgroundMark x1="74456" y1="48057" x2="80527" y2="39059"/>
                          <a14:backgroundMark x1="80527" y1="39059" x2="86025" y2="50511"/>
                          <a14:backgroundMark x1="86025" y1="50511" x2="87285" y2="49284"/>
                          <a14:backgroundMark x1="31042" y1="63190" x2="34135" y2="63599"/>
                          <a14:backgroundMark x1="35968" y1="61554" x2="37572" y2="60327"/>
                          <a14:backgroundMark x1="42383" y1="56442" x2="41695" y2="57669"/>
                        </a14:backgroundRemoval>
                      </a14:imgEffect>
                    </a14:imgLayer>
                  </a14:imgProps>
                </a:ext>
              </a:extLst>
            </a:blip>
            <a:srcRect l="26057" t="44883" r="54874" b="34650"/>
            <a:stretch/>
          </p:blipFill>
          <p:spPr>
            <a:xfrm>
              <a:off x="5270868" y="3253772"/>
              <a:ext cx="693534" cy="459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110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A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238" name="Picture 237">
            <a:extLst>
              <a:ext uri="{FF2B5EF4-FFF2-40B4-BE49-F238E27FC236}">
                <a16:creationId xmlns:a16="http://schemas.microsoft.com/office/drawing/2014/main" id="{8B55F480-330E-4144-B9FB-05371D05E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68" b="92244" l="12539" r="80650">
                        <a14:foregroundMark x1="18731" y1="87129" x2="24149" y2="77888"/>
                        <a14:foregroundMark x1="21207" y1="85149" x2="32589" y2="78301"/>
                        <a14:foregroundMark x1="32186" y1="77870" x2="29257" y2="79208"/>
                        <a14:foregroundMark x1="46130" y1="59241" x2="28173" y2="77723"/>
                        <a14:foregroundMark x1="40867" y1="71947" x2="36177" y2="74502"/>
                        <a14:foregroundMark x1="28328" y1="77723" x2="20433" y2="83333"/>
                        <a14:foregroundMark x1="17647" y1="86634" x2="14241" y2="91089"/>
                        <a14:foregroundMark x1="43344" y1="70462" x2="39319" y2="72277"/>
                        <a14:foregroundMark x1="13158" y1="92244" x2="13158" y2="92244"/>
                        <a14:foregroundMark x1="13622" y1="91749" x2="12693" y2="93234"/>
                        <a14:foregroundMark x1="76006" y1="33663" x2="74613" y2="33663"/>
                        <a14:foregroundMark x1="68335" y1="35425" x2="67957" y2="36634"/>
                        <a14:foregroundMark x1="70963" y1="35479" x2="72291" y2="34983"/>
                        <a14:foregroundMark x1="69195" y1="36139" x2="70963" y2="35479"/>
                        <a14:foregroundMark x1="66919" y1="33449" x2="66099" y2="34323"/>
                        <a14:foregroundMark x1="69350" y1="30858" x2="68744" y2="31503"/>
                        <a14:foregroundMark x1="80341" y1="30693" x2="80427" y2="31156"/>
                        <a14:foregroundMark x1="73375" y1="32013" x2="72910" y2="32178"/>
                        <a14:foregroundMark x1="72136" y1="34323" x2="71362" y2="34323"/>
                        <a14:foregroundMark x1="71053" y1="33003" x2="71053" y2="33003"/>
                        <a14:foregroundMark x1="71672" y1="32838" x2="71672" y2="32838"/>
                        <a14:foregroundMark x1="72601" y1="32343" x2="72601" y2="32343"/>
                        <a14:foregroundMark x1="72755" y1="32343" x2="72755" y2="32508"/>
                        <a14:foregroundMark x1="72755" y1="32673" x2="72755" y2="32673"/>
                        <a14:foregroundMark x1="72755" y1="32673" x2="72755" y2="32673"/>
                        <a14:foregroundMark x1="73065" y1="32343" x2="72755" y2="32508"/>
                        <a14:backgroundMark x1="59598" y1="33828" x2="29721" y2="48020"/>
                        <a14:backgroundMark x1="29721" y1="48020" x2="57121" y2="42079"/>
                        <a14:backgroundMark x1="57121" y1="42079" x2="65635" y2="43069"/>
                        <a14:backgroundMark x1="65635" y1="43069" x2="31269" y2="62211"/>
                        <a14:backgroundMark x1="31269" y1="62211" x2="40365" y2="61305"/>
                        <a14:backgroundMark x1="34845" y1="66986" x2="24149" y2="72277"/>
                        <a14:backgroundMark x1="43071" y1="73490" x2="44737" y2="73597"/>
                        <a14:backgroundMark x1="24149" y1="72277" x2="29379" y2="72612"/>
                        <a14:backgroundMark x1="44737" y1="73597" x2="50929" y2="80693"/>
                        <a14:backgroundMark x1="50929" y1="80693" x2="47368" y2="85149"/>
                        <a14:backgroundMark x1="72639" y1="36462" x2="55728" y2="50330"/>
                        <a14:backgroundMark x1="73403" y1="35836" x2="73159" y2="36036"/>
                        <a14:backgroundMark x1="75086" y1="34455" x2="73668" y2="35618"/>
                        <a14:backgroundMark x1="55728" y1="50330" x2="63622" y2="49505"/>
                        <a14:backgroundMark x1="42536" y1="59070" x2="34520" y2="62706"/>
                        <a14:backgroundMark x1="63622" y1="49505" x2="44754" y2="58064"/>
                        <a14:backgroundMark x1="34520" y1="62706" x2="36469" y2="65315"/>
                        <a14:backgroundMark x1="42949" y1="69969" x2="54489" y2="59241"/>
                        <a14:backgroundMark x1="54489" y1="59241" x2="55263" y2="72772"/>
                        <a14:backgroundMark x1="36687" y1="76733" x2="33282" y2="79043"/>
                        <a14:backgroundMark x1="37461" y1="75578" x2="36068" y2="77063"/>
                        <a14:backgroundMark x1="69195" y1="31518" x2="69814" y2="31683"/>
                        <a14:backgroundMark x1="67879" y1="32838" x2="66718" y2="33168"/>
                        <a14:backgroundMark x1="69040" y1="32508" x2="67879" y2="32838"/>
                        <a14:backgroundMark x1="68885" y1="31683" x2="68111" y2="32013"/>
                        <a14:backgroundMark x1="67957" y1="33333" x2="66718" y2="33333"/>
                        <a14:backgroundMark x1="80650" y1="30198" x2="80650" y2="30198"/>
                        <a14:backgroundMark x1="80341" y1="30198" x2="80341" y2="30198"/>
                        <a14:backgroundMark x1="78173" y1="31518" x2="76625" y2="32178"/>
                        <a14:backgroundMark x1="81269" y1="31683" x2="80960" y2="32178"/>
                        <a14:backgroundMark x1="80650" y1="30033" x2="80960" y2="30363"/>
                        <a14:backgroundMark x1="67492" y1="34488" x2="67492" y2="34488"/>
                        <a14:backgroundMark x1="67957" y1="34323" x2="67957" y2="34323"/>
                        <a14:backgroundMark x1="71672" y1="32343" x2="71672" y2="32343"/>
                        <a14:backgroundMark x1="69350" y1="35479" x2="69350" y2="35479"/>
                        <a14:backgroundMark x1="70124" y1="35314" x2="70124" y2="35314"/>
                        <a14:backgroundMark x1="70588" y1="35149" x2="70588" y2="35149"/>
                        <a14:backgroundMark x1="71053" y1="34983" x2="71053" y2="34983"/>
                        <a14:backgroundMark x1="71517" y1="34983" x2="71517" y2="34983"/>
                        <a14:backgroundMark x1="70743" y1="33993" x2="70743" y2="33993"/>
                        <a14:backgroundMark x1="71207" y1="33828" x2="71207" y2="33828"/>
                        <a14:backgroundMark x1="71517" y1="33663" x2="71517" y2="3366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919" t="26426" r="18421" b="5776"/>
          <a:stretch/>
        </p:blipFill>
        <p:spPr>
          <a:xfrm rot="804622">
            <a:off x="1972049" y="5652015"/>
            <a:ext cx="1221147" cy="11438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9DBE79F-7D9F-46CF-ABB6-5601962DEADC}"/>
              </a:ext>
            </a:extLst>
          </p:cNvPr>
          <p:cNvGrpSpPr/>
          <p:nvPr/>
        </p:nvGrpSpPr>
        <p:grpSpPr>
          <a:xfrm>
            <a:off x="152400" y="2590800"/>
            <a:ext cx="8861241" cy="4146034"/>
            <a:chOff x="152400" y="2590800"/>
            <a:chExt cx="8861241" cy="4146034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7DBD9545-D25A-4376-B0B9-4D219CFF94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7" b="92952" l="1656" r="96866">
                          <a14:foregroundMark x1="10704" y1="8664" x2="5441" y2="61233"/>
                          <a14:foregroundMark x1="5441" y1="61233" x2="6564" y2="73715"/>
                          <a14:foregroundMark x1="6564" y1="73715" x2="9344" y2="82966"/>
                          <a14:foregroundMark x1="9344" y1="82966" x2="14548" y2="91043"/>
                          <a14:foregroundMark x1="14548" y1="91043" x2="24246" y2="93098"/>
                          <a14:foregroundMark x1="24246" y1="93098" x2="75458" y2="83700"/>
                          <a14:foregroundMark x1="75458" y1="83700" x2="79775" y2="78855"/>
                          <a14:foregroundMark x1="79775" y1="78855" x2="83383" y2="66960"/>
                          <a14:foregroundMark x1="83383" y1="66960" x2="82318" y2="46109"/>
                          <a14:foregroundMark x1="82318" y1="46109" x2="76523" y2="29809"/>
                          <a14:foregroundMark x1="76523" y1="29809" x2="68244" y2="19824"/>
                          <a14:foregroundMark x1="68244" y1="19824" x2="36546" y2="16593"/>
                          <a14:foregroundMark x1="36546" y1="16593" x2="27912" y2="20558"/>
                          <a14:foregroundMark x1="27912" y1="20558" x2="24009" y2="26725"/>
                          <a14:foregroundMark x1="24009" y1="26725" x2="27676" y2="36564"/>
                          <a14:foregroundMark x1="48814" y1="50670" x2="73448" y2="67107"/>
                          <a14:foregroundMark x1="27676" y1="36564" x2="46869" y2="49372"/>
                          <a14:foregroundMark x1="73448" y1="67107" x2="66824" y2="71219"/>
                          <a14:foregroundMark x1="66824" y1="71219" x2="19692" y2="66667"/>
                          <a14:foregroundMark x1="19692" y1="66667" x2="20166" y2="61674"/>
                          <a14:foregroundMark x1="87936" y1="29662" x2="85038" y2="20117"/>
                          <a14:foregroundMark x1="85038" y1="20117" x2="70668" y2="587"/>
                          <a14:foregroundMark x1="70668" y1="587" x2="11532" y2="13069"/>
                          <a14:foregroundMark x1="11532" y1="13069" x2="7510" y2="17181"/>
                          <a14:foregroundMark x1="7510" y1="17181" x2="1656" y2="89721"/>
                          <a14:foregroundMark x1="1656" y1="89721" x2="1715" y2="91630"/>
                          <a14:foregroundMark x1="85393" y1="88399" x2="89829" y2="85903"/>
                          <a14:foregroundMark x1="89829" y1="85903" x2="96511" y2="73715"/>
                          <a14:foregroundMark x1="96511" y1="73715" x2="97989" y2="56094"/>
                          <a14:foregroundMark x1="97989" y1="56094" x2="94205" y2="52276"/>
                          <a14:foregroundMark x1="94205" y1="52276" x2="92253" y2="41703"/>
                          <a14:foregroundMark x1="92253" y1="41703" x2="95860" y2="21145"/>
                          <a14:foregroundMark x1="95860" y1="21145" x2="89651" y2="12335"/>
                          <a14:foregroundMark x1="89651" y1="12335" x2="83974" y2="12188"/>
                          <a14:foregroundMark x1="83974" y1="12188" x2="82436" y2="2937"/>
                          <a14:foregroundMark x1="82436" y1="2937" x2="81017" y2="147"/>
                          <a14:foregroundMark x1="96334" y1="9985" x2="99941" y2="75624"/>
                          <a14:foregroundMark x1="99941" y1="75624" x2="84920" y2="71512"/>
                          <a14:foregroundMark x1="84920" y1="71512" x2="85334" y2="60499"/>
                          <a14:foregroundMark x1="85334" y1="60499" x2="90775" y2="65786"/>
                          <a14:foregroundMark x1="90775" y1="65786" x2="93495" y2="92952"/>
                          <a14:foregroundMark x1="93495" y1="92952" x2="96866" y2="91043"/>
                          <a14:foregroundMark x1="59451" y1="47775" x2="60142" y2="47724"/>
                          <a14:foregroundMark x1="56180" y1="48018" x2="58849" y2="47820"/>
                          <a14:foregroundMark x1="60142" y1="47724" x2="59728" y2="42291"/>
                          <a14:foregroundMark x1="55529" y1="49780" x2="55293" y2="53744"/>
                          <a14:foregroundMark x1="56951" y1="54376" x2="57126" y2="54479"/>
                          <a14:foregroundMark x1="57244" y1="50073" x2="61206" y2="52717"/>
                          <a14:foregroundMark x1="61206" y1="52717" x2="61206" y2="52423"/>
                          <a14:foregroundMark x1="57008" y1="49486" x2="58368" y2="51542"/>
                          <a14:backgroundMark x1="47546" y1="50367" x2="47546" y2="50367"/>
                          <a14:backgroundMark x1="47782" y1="49780" x2="47960" y2="50367"/>
                          <a14:backgroundMark x1="47901" y1="49339" x2="47723" y2="51395"/>
                          <a14:backgroundMark x1="46895" y1="50220" x2="47309" y2="51542"/>
                          <a14:backgroundMark x1="46895" y1="49486" x2="46895" y2="49486"/>
                          <a14:backgroundMark x1="46718" y1="49927" x2="46718" y2="49927"/>
                          <a14:backgroundMark x1="53933" y1="48458" x2="53873" y2="48752"/>
                          <a14:backgroundMark x1="53459" y1="49780" x2="54169" y2="49780"/>
                        </a14:backgroundRemoval>
                      </a14:imgEffect>
                    </a14:imgLayer>
                  </a14:imgProps>
                </a:ext>
              </a:extLst>
            </a:blip>
            <a:srcRect r="11633"/>
            <a:stretch/>
          </p:blipFill>
          <p:spPr>
            <a:xfrm>
              <a:off x="161601" y="2590800"/>
              <a:ext cx="8812854" cy="412049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91D0249-2D1F-4CE6-8F2F-07B1CA8E6272}"/>
                </a:ext>
              </a:extLst>
            </p:cNvPr>
            <p:cNvSpPr/>
            <p:nvPr/>
          </p:nvSpPr>
          <p:spPr>
            <a:xfrm>
              <a:off x="152400" y="4560286"/>
              <a:ext cx="7275291" cy="2150400"/>
            </a:xfrm>
            <a:custGeom>
              <a:avLst/>
              <a:gdLst>
                <a:gd name="connsiteX0" fmla="*/ 5747657 w 7626698"/>
                <a:gd name="connsiteY0" fmla="*/ 0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47657 w 7626698"/>
                <a:gd name="connsiteY4" fmla="*/ 0 h 2622620"/>
                <a:gd name="connsiteX0" fmla="*/ 5756578 w 7626698"/>
                <a:gd name="connsiteY0" fmla="*/ 57986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56578 w 7626698"/>
                <a:gd name="connsiteY4" fmla="*/ 57986 h 2622620"/>
                <a:gd name="connsiteX0" fmla="*/ 5756578 w 7626698"/>
                <a:gd name="connsiteY0" fmla="*/ 17842 h 2582476"/>
                <a:gd name="connsiteX1" fmla="*/ 7626698 w 7626698"/>
                <a:gd name="connsiteY1" fmla="*/ 2572428 h 2582476"/>
                <a:gd name="connsiteX2" fmla="*/ 0 w 7626698"/>
                <a:gd name="connsiteY2" fmla="*/ 2582476 h 2582476"/>
                <a:gd name="connsiteX3" fmla="*/ 5583599 w 7626698"/>
                <a:gd name="connsiteY3" fmla="*/ 0 h 2582476"/>
                <a:gd name="connsiteX4" fmla="*/ 5756578 w 7626698"/>
                <a:gd name="connsiteY4" fmla="*/ 17842 h 2582476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583599 w 7626698"/>
                <a:gd name="connsiteY3" fmla="*/ 17841 h 2600317"/>
                <a:gd name="connsiteX4" fmla="*/ 5743197 w 7626698"/>
                <a:gd name="connsiteY4" fmla="*/ 0 h 2600317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614822 w 7626698"/>
                <a:gd name="connsiteY3" fmla="*/ 4460 h 2600317"/>
                <a:gd name="connsiteX4" fmla="*/ 5743197 w 7626698"/>
                <a:gd name="connsiteY4" fmla="*/ 0 h 2600317"/>
                <a:gd name="connsiteX0" fmla="*/ 5749482 w 7626698"/>
                <a:gd name="connsiteY0" fmla="*/ 8109 h 2595857"/>
                <a:gd name="connsiteX1" fmla="*/ 7626698 w 7626698"/>
                <a:gd name="connsiteY1" fmla="*/ 2585809 h 2595857"/>
                <a:gd name="connsiteX2" fmla="*/ 0 w 7626698"/>
                <a:gd name="connsiteY2" fmla="*/ 2595857 h 2595857"/>
                <a:gd name="connsiteX3" fmla="*/ 5614822 w 7626698"/>
                <a:gd name="connsiteY3" fmla="*/ 0 h 2595857"/>
                <a:gd name="connsiteX4" fmla="*/ 5749482 w 7626698"/>
                <a:gd name="connsiteY4" fmla="*/ 8109 h 2595857"/>
                <a:gd name="connsiteX0" fmla="*/ 5749482 w 7648865"/>
                <a:gd name="connsiteY0" fmla="*/ 8109 h 2595857"/>
                <a:gd name="connsiteX1" fmla="*/ 7648865 w 7648865"/>
                <a:gd name="connsiteY1" fmla="*/ 2591351 h 2595857"/>
                <a:gd name="connsiteX2" fmla="*/ 0 w 7648865"/>
                <a:gd name="connsiteY2" fmla="*/ 2595857 h 2595857"/>
                <a:gd name="connsiteX3" fmla="*/ 5614822 w 7648865"/>
                <a:gd name="connsiteY3" fmla="*/ 0 h 2595857"/>
                <a:gd name="connsiteX4" fmla="*/ 5749482 w 7648865"/>
                <a:gd name="connsiteY4" fmla="*/ 8109 h 2595857"/>
                <a:gd name="connsiteX0" fmla="*/ 5749482 w 7648865"/>
                <a:gd name="connsiteY0" fmla="*/ 0 h 2587748"/>
                <a:gd name="connsiteX1" fmla="*/ 7648865 w 7648865"/>
                <a:gd name="connsiteY1" fmla="*/ 2583242 h 2587748"/>
                <a:gd name="connsiteX2" fmla="*/ 0 w 7648865"/>
                <a:gd name="connsiteY2" fmla="*/ 2587748 h 2587748"/>
                <a:gd name="connsiteX3" fmla="*/ 5531002 w 7648865"/>
                <a:gd name="connsiteY3" fmla="*/ 33801 h 2587748"/>
                <a:gd name="connsiteX4" fmla="*/ 5749482 w 7648865"/>
                <a:gd name="connsiteY4" fmla="*/ 0 h 2587748"/>
                <a:gd name="connsiteX0" fmla="*/ 5776152 w 7648865"/>
                <a:gd name="connsiteY0" fmla="*/ 489 h 2553947"/>
                <a:gd name="connsiteX1" fmla="*/ 7648865 w 7648865"/>
                <a:gd name="connsiteY1" fmla="*/ 2549441 h 2553947"/>
                <a:gd name="connsiteX2" fmla="*/ 0 w 7648865"/>
                <a:gd name="connsiteY2" fmla="*/ 2553947 h 2553947"/>
                <a:gd name="connsiteX3" fmla="*/ 5531002 w 7648865"/>
                <a:gd name="connsiteY3" fmla="*/ 0 h 2553947"/>
                <a:gd name="connsiteX4" fmla="*/ 5776152 w 7648865"/>
                <a:gd name="connsiteY4" fmla="*/ 489 h 2553947"/>
                <a:gd name="connsiteX0" fmla="*/ 5776152 w 7648865"/>
                <a:gd name="connsiteY0" fmla="*/ 0 h 2553458"/>
                <a:gd name="connsiteX1" fmla="*/ 7648865 w 7648865"/>
                <a:gd name="connsiteY1" fmla="*/ 2548952 h 2553458"/>
                <a:gd name="connsiteX2" fmla="*/ 0 w 7648865"/>
                <a:gd name="connsiteY2" fmla="*/ 2553458 h 2553458"/>
                <a:gd name="connsiteX3" fmla="*/ 5515762 w 7648865"/>
                <a:gd name="connsiteY3" fmla="*/ 14751 h 2553458"/>
                <a:gd name="connsiteX4" fmla="*/ 5776152 w 7648865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729407 w 7862510"/>
                <a:gd name="connsiteY3" fmla="*/ 14751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438850 w 7862510"/>
                <a:gd name="connsiteY3" fmla="*/ 125846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361938 w 7862510"/>
                <a:gd name="connsiteY3" fmla="*/ 160029 h 2553458"/>
                <a:gd name="connsiteX4" fmla="*/ 5989797 w 7862510"/>
                <a:gd name="connsiteY4" fmla="*/ 0 h 2553458"/>
                <a:gd name="connsiteX0" fmla="*/ 6092347 w 7862510"/>
                <a:gd name="connsiteY0" fmla="*/ 0 h 2408180"/>
                <a:gd name="connsiteX1" fmla="*/ 7862510 w 7862510"/>
                <a:gd name="connsiteY1" fmla="*/ 2403674 h 2408180"/>
                <a:gd name="connsiteX2" fmla="*/ 0 w 7862510"/>
                <a:gd name="connsiteY2" fmla="*/ 2408180 h 2408180"/>
                <a:gd name="connsiteX3" fmla="*/ 5361938 w 7862510"/>
                <a:gd name="connsiteY3" fmla="*/ 14751 h 2408180"/>
                <a:gd name="connsiteX4" fmla="*/ 6092347 w 7862510"/>
                <a:gd name="connsiteY4" fmla="*/ 0 h 2408180"/>
                <a:gd name="connsiteX0" fmla="*/ 6092347 w 8061292"/>
                <a:gd name="connsiteY0" fmla="*/ 0 h 2408180"/>
                <a:gd name="connsiteX1" fmla="*/ 8061292 w 8061292"/>
                <a:gd name="connsiteY1" fmla="*/ 2403674 h 2408180"/>
                <a:gd name="connsiteX2" fmla="*/ 0 w 8061292"/>
                <a:gd name="connsiteY2" fmla="*/ 2408180 h 2408180"/>
                <a:gd name="connsiteX3" fmla="*/ 5361938 w 8061292"/>
                <a:gd name="connsiteY3" fmla="*/ 14751 h 2408180"/>
                <a:gd name="connsiteX4" fmla="*/ 6092347 w 8061292"/>
                <a:gd name="connsiteY4" fmla="*/ 0 h 2408180"/>
                <a:gd name="connsiteX0" fmla="*/ 6211617 w 8061292"/>
                <a:gd name="connsiteY0" fmla="*/ 0 h 2428059"/>
                <a:gd name="connsiteX1" fmla="*/ 8061292 w 8061292"/>
                <a:gd name="connsiteY1" fmla="*/ 2423553 h 2428059"/>
                <a:gd name="connsiteX2" fmla="*/ 0 w 8061292"/>
                <a:gd name="connsiteY2" fmla="*/ 2428059 h 2428059"/>
                <a:gd name="connsiteX3" fmla="*/ 5361938 w 8061292"/>
                <a:gd name="connsiteY3" fmla="*/ 34630 h 2428059"/>
                <a:gd name="connsiteX4" fmla="*/ 6211617 w 8061292"/>
                <a:gd name="connsiteY4" fmla="*/ 0 h 2428059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361938 w 8061292"/>
                <a:gd name="connsiteY3" fmla="*/ 114143 h 2507572"/>
                <a:gd name="connsiteX4" fmla="*/ 6092347 w 8061292"/>
                <a:gd name="connsiteY4" fmla="*/ 0 h 2507572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92347 w 8061292"/>
                <a:gd name="connsiteY4" fmla="*/ 0 h 2507572"/>
                <a:gd name="connsiteX0" fmla="*/ 6079990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79990 w 8061292"/>
                <a:gd name="connsiteY4" fmla="*/ 0 h 2507572"/>
                <a:gd name="connsiteX0" fmla="*/ 6079990 w 8065410"/>
                <a:gd name="connsiteY0" fmla="*/ 0 h 2523661"/>
                <a:gd name="connsiteX1" fmla="*/ 8065410 w 8065410"/>
                <a:gd name="connsiteY1" fmla="*/ 2523661 h 2523661"/>
                <a:gd name="connsiteX2" fmla="*/ 0 w 8065410"/>
                <a:gd name="connsiteY2" fmla="*/ 2507572 h 2523661"/>
                <a:gd name="connsiteX3" fmla="*/ 5520964 w 8065410"/>
                <a:gd name="connsiteY3" fmla="*/ 24690 h 2523661"/>
                <a:gd name="connsiteX4" fmla="*/ 6079990 w 8065410"/>
                <a:gd name="connsiteY4" fmla="*/ 0 h 2523661"/>
                <a:gd name="connsiteX0" fmla="*/ 6079990 w 8065410"/>
                <a:gd name="connsiteY0" fmla="*/ 21674 h 2545335"/>
                <a:gd name="connsiteX1" fmla="*/ 8065410 w 8065410"/>
                <a:gd name="connsiteY1" fmla="*/ 2545335 h 2545335"/>
                <a:gd name="connsiteX2" fmla="*/ 0 w 8065410"/>
                <a:gd name="connsiteY2" fmla="*/ 2529246 h 2545335"/>
                <a:gd name="connsiteX3" fmla="*/ 5621419 w 8065410"/>
                <a:gd name="connsiteY3" fmla="*/ 0 h 2545335"/>
                <a:gd name="connsiteX4" fmla="*/ 6079990 w 8065410"/>
                <a:gd name="connsiteY4" fmla="*/ 21674 h 2545335"/>
                <a:gd name="connsiteX0" fmla="*/ 6046505 w 8065410"/>
                <a:gd name="connsiteY0" fmla="*/ 0 h 2564873"/>
                <a:gd name="connsiteX1" fmla="*/ 8065410 w 8065410"/>
                <a:gd name="connsiteY1" fmla="*/ 2564873 h 2564873"/>
                <a:gd name="connsiteX2" fmla="*/ 0 w 8065410"/>
                <a:gd name="connsiteY2" fmla="*/ 2548784 h 2564873"/>
                <a:gd name="connsiteX3" fmla="*/ 5621419 w 8065410"/>
                <a:gd name="connsiteY3" fmla="*/ 19538 h 2564873"/>
                <a:gd name="connsiteX4" fmla="*/ 6046505 w 8065410"/>
                <a:gd name="connsiteY4" fmla="*/ 0 h 2564873"/>
                <a:gd name="connsiteX0" fmla="*/ 6054232 w 8065410"/>
                <a:gd name="connsiteY0" fmla="*/ 0 h 2546843"/>
                <a:gd name="connsiteX1" fmla="*/ 8065410 w 8065410"/>
                <a:gd name="connsiteY1" fmla="*/ 2546843 h 2546843"/>
                <a:gd name="connsiteX2" fmla="*/ 0 w 8065410"/>
                <a:gd name="connsiteY2" fmla="*/ 2530754 h 2546843"/>
                <a:gd name="connsiteX3" fmla="*/ 5621419 w 8065410"/>
                <a:gd name="connsiteY3" fmla="*/ 1508 h 2546843"/>
                <a:gd name="connsiteX4" fmla="*/ 6054232 w 8065410"/>
                <a:gd name="connsiteY4" fmla="*/ 0 h 2546843"/>
                <a:gd name="connsiteX0" fmla="*/ 6051657 w 8065410"/>
                <a:gd name="connsiteY0" fmla="*/ 0 h 2554570"/>
                <a:gd name="connsiteX1" fmla="*/ 8065410 w 8065410"/>
                <a:gd name="connsiteY1" fmla="*/ 2554570 h 2554570"/>
                <a:gd name="connsiteX2" fmla="*/ 0 w 8065410"/>
                <a:gd name="connsiteY2" fmla="*/ 2538481 h 2554570"/>
                <a:gd name="connsiteX3" fmla="*/ 5621419 w 8065410"/>
                <a:gd name="connsiteY3" fmla="*/ 9235 h 2554570"/>
                <a:gd name="connsiteX4" fmla="*/ 6051657 w 8065410"/>
                <a:gd name="connsiteY4" fmla="*/ 0 h 2554570"/>
                <a:gd name="connsiteX0" fmla="*/ 6051657 w 8843077"/>
                <a:gd name="connsiteY0" fmla="*/ 0 h 2538481"/>
                <a:gd name="connsiteX1" fmla="*/ 8843077 w 8843077"/>
                <a:gd name="connsiteY1" fmla="*/ 2537479 h 2538481"/>
                <a:gd name="connsiteX2" fmla="*/ 0 w 8843077"/>
                <a:gd name="connsiteY2" fmla="*/ 2538481 h 2538481"/>
                <a:gd name="connsiteX3" fmla="*/ 5621419 w 8843077"/>
                <a:gd name="connsiteY3" fmla="*/ 9235 h 2538481"/>
                <a:gd name="connsiteX4" fmla="*/ 6051657 w 8843077"/>
                <a:gd name="connsiteY4" fmla="*/ 0 h 2538481"/>
                <a:gd name="connsiteX0" fmla="*/ 6649862 w 9441282"/>
                <a:gd name="connsiteY0" fmla="*/ 0 h 2564118"/>
                <a:gd name="connsiteX1" fmla="*/ 9441282 w 9441282"/>
                <a:gd name="connsiteY1" fmla="*/ 2537479 h 2564118"/>
                <a:gd name="connsiteX2" fmla="*/ 0 w 9441282"/>
                <a:gd name="connsiteY2" fmla="*/ 2564118 h 2564118"/>
                <a:gd name="connsiteX3" fmla="*/ 6219624 w 9441282"/>
                <a:gd name="connsiteY3" fmla="*/ 9235 h 2564118"/>
                <a:gd name="connsiteX4" fmla="*/ 6649862 w 9441282"/>
                <a:gd name="connsiteY4" fmla="*/ 0 h 2564118"/>
                <a:gd name="connsiteX0" fmla="*/ 6641316 w 9432736"/>
                <a:gd name="connsiteY0" fmla="*/ 0 h 2538480"/>
                <a:gd name="connsiteX1" fmla="*/ 9432736 w 9432736"/>
                <a:gd name="connsiteY1" fmla="*/ 2537479 h 2538480"/>
                <a:gd name="connsiteX2" fmla="*/ 0 w 9432736"/>
                <a:gd name="connsiteY2" fmla="*/ 2538480 h 2538480"/>
                <a:gd name="connsiteX3" fmla="*/ 6211078 w 9432736"/>
                <a:gd name="connsiteY3" fmla="*/ 9235 h 2538480"/>
                <a:gd name="connsiteX4" fmla="*/ 6641316 w 9432736"/>
                <a:gd name="connsiteY4" fmla="*/ 0 h 2538480"/>
                <a:gd name="connsiteX0" fmla="*/ 6641316 w 8877259"/>
                <a:gd name="connsiteY0" fmla="*/ 0 h 2538480"/>
                <a:gd name="connsiteX1" fmla="*/ 8877259 w 8877259"/>
                <a:gd name="connsiteY1" fmla="*/ 2528933 h 2538480"/>
                <a:gd name="connsiteX2" fmla="*/ 0 w 8877259"/>
                <a:gd name="connsiteY2" fmla="*/ 2538480 h 2538480"/>
                <a:gd name="connsiteX3" fmla="*/ 6211078 w 8877259"/>
                <a:gd name="connsiteY3" fmla="*/ 9235 h 2538480"/>
                <a:gd name="connsiteX4" fmla="*/ 6641316 w 8877259"/>
                <a:gd name="connsiteY4" fmla="*/ 0 h 2538480"/>
                <a:gd name="connsiteX0" fmla="*/ 6043111 w 8279054"/>
                <a:gd name="connsiteY0" fmla="*/ 0 h 2538480"/>
                <a:gd name="connsiteX1" fmla="*/ 8279054 w 8279054"/>
                <a:gd name="connsiteY1" fmla="*/ 2528933 h 2538480"/>
                <a:gd name="connsiteX2" fmla="*/ 0 w 8279054"/>
                <a:gd name="connsiteY2" fmla="*/ 2538480 h 2538480"/>
                <a:gd name="connsiteX3" fmla="*/ 5612873 w 8279054"/>
                <a:gd name="connsiteY3" fmla="*/ 9235 h 2538480"/>
                <a:gd name="connsiteX4" fmla="*/ 6043111 w 8279054"/>
                <a:gd name="connsiteY4" fmla="*/ 0 h 2538480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612873 w 8279054"/>
                <a:gd name="connsiteY3" fmla="*/ 5116 h 2534361"/>
                <a:gd name="connsiteX4" fmla="*/ 6100776 w 8279054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227868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6114580 w 8894049"/>
                <a:gd name="connsiteY3" fmla="*/ 5116 h 2534361"/>
                <a:gd name="connsiteX4" fmla="*/ 6715771 w 8894049"/>
                <a:gd name="connsiteY4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1226820 w 8894049"/>
                <a:gd name="connsiteY3" fmla="*/ 2025762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15771 w 8894049"/>
                <a:gd name="connsiteY0" fmla="*/ 0 h 2534361"/>
                <a:gd name="connsiteX1" fmla="*/ 8894049 w 8894049"/>
                <a:gd name="connsiteY1" fmla="*/ 2524814 h 2534361"/>
                <a:gd name="connsiteX2" fmla="*/ 0 w 8894049"/>
                <a:gd name="connsiteY2" fmla="*/ 2534361 h 2534361"/>
                <a:gd name="connsiteX3" fmla="*/ 4923 w 8894049"/>
                <a:gd name="connsiteY3" fmla="*/ 2155234 h 2534361"/>
                <a:gd name="connsiteX4" fmla="*/ 6114580 w 8894049"/>
                <a:gd name="connsiteY4" fmla="*/ 5116 h 2534361"/>
                <a:gd name="connsiteX5" fmla="*/ 6715771 w 8894049"/>
                <a:gd name="connsiteY5" fmla="*/ 0 h 2534361"/>
                <a:gd name="connsiteX0" fmla="*/ 6757845 w 8894049"/>
                <a:gd name="connsiteY0" fmla="*/ 0 h 2539971"/>
                <a:gd name="connsiteX1" fmla="*/ 8894049 w 8894049"/>
                <a:gd name="connsiteY1" fmla="*/ 2530424 h 2539971"/>
                <a:gd name="connsiteX2" fmla="*/ 0 w 8894049"/>
                <a:gd name="connsiteY2" fmla="*/ 2539971 h 2539971"/>
                <a:gd name="connsiteX3" fmla="*/ 4923 w 8894049"/>
                <a:gd name="connsiteY3" fmla="*/ 2160844 h 2539971"/>
                <a:gd name="connsiteX4" fmla="*/ 6114580 w 8894049"/>
                <a:gd name="connsiteY4" fmla="*/ 10726 h 2539971"/>
                <a:gd name="connsiteX5" fmla="*/ 6757845 w 8894049"/>
                <a:gd name="connsiteY5" fmla="*/ 0 h 2539971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14580 w 8894049"/>
                <a:gd name="connsiteY4" fmla="*/ 38775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207142 w 8894049"/>
                <a:gd name="connsiteY4" fmla="*/ 19141 h 2568020"/>
                <a:gd name="connsiteX5" fmla="*/ 6741016 w 8894049"/>
                <a:gd name="connsiteY5" fmla="*/ 0 h 2568020"/>
                <a:gd name="connsiteX0" fmla="*/ 6741016 w 8894049"/>
                <a:gd name="connsiteY0" fmla="*/ 0 h 2568020"/>
                <a:gd name="connsiteX1" fmla="*/ 8894049 w 8894049"/>
                <a:gd name="connsiteY1" fmla="*/ 2558473 h 2568020"/>
                <a:gd name="connsiteX2" fmla="*/ 0 w 8894049"/>
                <a:gd name="connsiteY2" fmla="*/ 2568020 h 2568020"/>
                <a:gd name="connsiteX3" fmla="*/ 4923 w 8894049"/>
                <a:gd name="connsiteY3" fmla="*/ 2188893 h 2568020"/>
                <a:gd name="connsiteX4" fmla="*/ 6187507 w 8894049"/>
                <a:gd name="connsiteY4" fmla="*/ 19141 h 2568020"/>
                <a:gd name="connsiteX5" fmla="*/ 6741016 w 8894049"/>
                <a:gd name="connsiteY5" fmla="*/ 0 h 2568020"/>
                <a:gd name="connsiteX0" fmla="*/ 6729797 w 8894049"/>
                <a:gd name="connsiteY0" fmla="*/ 0 h 2562410"/>
                <a:gd name="connsiteX1" fmla="*/ 8894049 w 8894049"/>
                <a:gd name="connsiteY1" fmla="*/ 2552863 h 2562410"/>
                <a:gd name="connsiteX2" fmla="*/ 0 w 8894049"/>
                <a:gd name="connsiteY2" fmla="*/ 2562410 h 2562410"/>
                <a:gd name="connsiteX3" fmla="*/ 4923 w 8894049"/>
                <a:gd name="connsiteY3" fmla="*/ 2183283 h 2562410"/>
                <a:gd name="connsiteX4" fmla="*/ 6187507 w 8894049"/>
                <a:gd name="connsiteY4" fmla="*/ 13531 h 2562410"/>
                <a:gd name="connsiteX5" fmla="*/ 6729797 w 8894049"/>
                <a:gd name="connsiteY5" fmla="*/ 0 h 256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94049" h="2562410">
                  <a:moveTo>
                    <a:pt x="6729797" y="0"/>
                  </a:moveTo>
                  <a:lnTo>
                    <a:pt x="8894049" y="2552863"/>
                  </a:lnTo>
                  <a:lnTo>
                    <a:pt x="0" y="2562410"/>
                  </a:lnTo>
                  <a:lnTo>
                    <a:pt x="4923" y="2183283"/>
                  </a:lnTo>
                  <a:lnTo>
                    <a:pt x="6187507" y="13531"/>
                  </a:lnTo>
                  <a:lnTo>
                    <a:pt x="6729797" y="0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CEDF13-69AD-43CF-B2A8-04E788057AB2}"/>
                </a:ext>
              </a:extLst>
            </p:cNvPr>
            <p:cNvSpPr/>
            <p:nvPr/>
          </p:nvSpPr>
          <p:spPr>
            <a:xfrm>
              <a:off x="4348576" y="4506946"/>
              <a:ext cx="1087354" cy="2189081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637825 w 1637825"/>
                <a:gd name="connsiteY0" fmla="*/ 0 h 2471506"/>
                <a:gd name="connsiteX1" fmla="*/ 0 w 1637825"/>
                <a:gd name="connsiteY1" fmla="*/ 2471506 h 2471506"/>
                <a:gd name="connsiteX2" fmla="*/ 119641 w 1637825"/>
                <a:gd name="connsiteY2" fmla="*/ 2462961 h 2471506"/>
                <a:gd name="connsiteX3" fmla="*/ 1637825 w 1637825"/>
                <a:gd name="connsiteY3" fmla="*/ 0 h 2471506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19641 w 1699417"/>
                <a:gd name="connsiteY2" fmla="*/ 2576669 h 2585214"/>
                <a:gd name="connsiteX3" fmla="*/ 1699417 w 1699417"/>
                <a:gd name="connsiteY3" fmla="*/ 0 h 2585214"/>
                <a:gd name="connsiteX0" fmla="*/ 1699417 w 1699417"/>
                <a:gd name="connsiteY0" fmla="*/ 0 h 2590050"/>
                <a:gd name="connsiteX1" fmla="*/ 0 w 1699417"/>
                <a:gd name="connsiteY1" fmla="*/ 2585214 h 2590050"/>
                <a:gd name="connsiteX2" fmla="*/ 124101 w 1699417"/>
                <a:gd name="connsiteY2" fmla="*/ 2590050 h 2590050"/>
                <a:gd name="connsiteX3" fmla="*/ 1699417 w 1699417"/>
                <a:gd name="connsiteY3" fmla="*/ 0 h 2590050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41943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33022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589"/>
                <a:gd name="connsiteX1" fmla="*/ 0 w 1699417"/>
                <a:gd name="connsiteY1" fmla="*/ 2585214 h 2585589"/>
                <a:gd name="connsiteX2" fmla="*/ 124101 w 1699417"/>
                <a:gd name="connsiteY2" fmla="*/ 2585589 h 2585589"/>
                <a:gd name="connsiteX3" fmla="*/ 1699417 w 1699417"/>
                <a:gd name="connsiteY3" fmla="*/ 0 h 2585589"/>
                <a:gd name="connsiteX0" fmla="*/ 1560656 w 1560656"/>
                <a:gd name="connsiteY0" fmla="*/ 0 h 2614052"/>
                <a:gd name="connsiteX1" fmla="*/ 0 w 1560656"/>
                <a:gd name="connsiteY1" fmla="*/ 2613677 h 2614052"/>
                <a:gd name="connsiteX2" fmla="*/ 124101 w 1560656"/>
                <a:gd name="connsiteY2" fmla="*/ 2614052 h 2614052"/>
                <a:gd name="connsiteX3" fmla="*/ 1560656 w 1560656"/>
                <a:gd name="connsiteY3" fmla="*/ 0 h 2614052"/>
                <a:gd name="connsiteX0" fmla="*/ 1507287 w 1507287"/>
                <a:gd name="connsiteY0" fmla="*/ 0 h 2525102"/>
                <a:gd name="connsiteX1" fmla="*/ 0 w 1507287"/>
                <a:gd name="connsiteY1" fmla="*/ 2524727 h 2525102"/>
                <a:gd name="connsiteX2" fmla="*/ 124101 w 1507287"/>
                <a:gd name="connsiteY2" fmla="*/ 2525102 h 2525102"/>
                <a:gd name="connsiteX3" fmla="*/ 1507287 w 1507287"/>
                <a:gd name="connsiteY3" fmla="*/ 0 h 2525102"/>
                <a:gd name="connsiteX0" fmla="*/ 1557098 w 1557098"/>
                <a:gd name="connsiteY0" fmla="*/ 0 h 2614051"/>
                <a:gd name="connsiteX1" fmla="*/ 0 w 1557098"/>
                <a:gd name="connsiteY1" fmla="*/ 2613676 h 2614051"/>
                <a:gd name="connsiteX2" fmla="*/ 124101 w 1557098"/>
                <a:gd name="connsiteY2" fmla="*/ 2614051 h 2614051"/>
                <a:gd name="connsiteX3" fmla="*/ 1557098 w 1557098"/>
                <a:gd name="connsiteY3" fmla="*/ 0 h 2614051"/>
                <a:gd name="connsiteX0" fmla="*/ 1278802 w 1278802"/>
                <a:gd name="connsiteY0" fmla="*/ 0 h 2504721"/>
                <a:gd name="connsiteX1" fmla="*/ 0 w 1278802"/>
                <a:gd name="connsiteY1" fmla="*/ 2504346 h 2504721"/>
                <a:gd name="connsiteX2" fmla="*/ 124101 w 1278802"/>
                <a:gd name="connsiteY2" fmla="*/ 2504721 h 2504721"/>
                <a:gd name="connsiteX3" fmla="*/ 1278802 w 1278802"/>
                <a:gd name="connsiteY3" fmla="*/ 0 h 2504721"/>
                <a:gd name="connsiteX0" fmla="*/ 1320876 w 1320876"/>
                <a:gd name="connsiteY0" fmla="*/ 0 h 2586063"/>
                <a:gd name="connsiteX1" fmla="*/ 0 w 1320876"/>
                <a:gd name="connsiteY1" fmla="*/ 2585688 h 2586063"/>
                <a:gd name="connsiteX2" fmla="*/ 124101 w 1320876"/>
                <a:gd name="connsiteY2" fmla="*/ 2586063 h 2586063"/>
                <a:gd name="connsiteX3" fmla="*/ 1320876 w 1320876"/>
                <a:gd name="connsiteY3" fmla="*/ 0 h 2586063"/>
                <a:gd name="connsiteX0" fmla="*/ 1329291 w 1329291"/>
                <a:gd name="connsiteY0" fmla="*/ 0 h 2608502"/>
                <a:gd name="connsiteX1" fmla="*/ 0 w 1329291"/>
                <a:gd name="connsiteY1" fmla="*/ 2608127 h 2608502"/>
                <a:gd name="connsiteX2" fmla="*/ 124101 w 1329291"/>
                <a:gd name="connsiteY2" fmla="*/ 2608502 h 2608502"/>
                <a:gd name="connsiteX3" fmla="*/ 1329291 w 1329291"/>
                <a:gd name="connsiteY3" fmla="*/ 0 h 2608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9291" h="2608502">
                  <a:moveTo>
                    <a:pt x="1329291" y="0"/>
                  </a:moveTo>
                  <a:lnTo>
                    <a:pt x="0" y="2608127"/>
                  </a:lnTo>
                  <a:lnTo>
                    <a:pt x="124101" y="2608502"/>
                  </a:lnTo>
                  <a:lnTo>
                    <a:pt x="132929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60B6868-9BEA-4349-8F86-5308B6D181EE}"/>
                </a:ext>
              </a:extLst>
            </p:cNvPr>
            <p:cNvSpPr/>
            <p:nvPr/>
          </p:nvSpPr>
          <p:spPr>
            <a:xfrm>
              <a:off x="739391" y="4480876"/>
              <a:ext cx="4690822" cy="2241222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836949 w 5836949"/>
                <a:gd name="connsiteY0" fmla="*/ 0 h 2626386"/>
                <a:gd name="connsiteX1" fmla="*/ 0 w 5836949"/>
                <a:gd name="connsiteY1" fmla="*/ 2626386 h 2626386"/>
                <a:gd name="connsiteX2" fmla="*/ 165193 w 5836949"/>
                <a:gd name="connsiteY2" fmla="*/ 2621394 h 2626386"/>
                <a:gd name="connsiteX3" fmla="*/ 5836949 w 5836949"/>
                <a:gd name="connsiteY3" fmla="*/ 0 h 2626386"/>
                <a:gd name="connsiteX0" fmla="*/ 5898396 w 5898396"/>
                <a:gd name="connsiteY0" fmla="*/ 0 h 2651764"/>
                <a:gd name="connsiteX1" fmla="*/ 0 w 5898396"/>
                <a:gd name="connsiteY1" fmla="*/ 2651764 h 2651764"/>
                <a:gd name="connsiteX2" fmla="*/ 165193 w 5898396"/>
                <a:gd name="connsiteY2" fmla="*/ 2646772 h 2651764"/>
                <a:gd name="connsiteX3" fmla="*/ 5898396 w 5898396"/>
                <a:gd name="connsiteY3" fmla="*/ 0 h 2651764"/>
                <a:gd name="connsiteX0" fmla="*/ 5878326 w 5878326"/>
                <a:gd name="connsiteY0" fmla="*/ 0 h 2628556"/>
                <a:gd name="connsiteX1" fmla="*/ 0 w 5878326"/>
                <a:gd name="connsiteY1" fmla="*/ 2628556 h 2628556"/>
                <a:gd name="connsiteX2" fmla="*/ 165193 w 5878326"/>
                <a:gd name="connsiteY2" fmla="*/ 2623564 h 2628556"/>
                <a:gd name="connsiteX3" fmla="*/ 5878326 w 5878326"/>
                <a:gd name="connsiteY3" fmla="*/ 0 h 2628556"/>
                <a:gd name="connsiteX0" fmla="*/ 5890368 w 5890368"/>
                <a:gd name="connsiteY0" fmla="*/ 0 h 2624689"/>
                <a:gd name="connsiteX1" fmla="*/ 0 w 5890368"/>
                <a:gd name="connsiteY1" fmla="*/ 2624689 h 2624689"/>
                <a:gd name="connsiteX2" fmla="*/ 165193 w 5890368"/>
                <a:gd name="connsiteY2" fmla="*/ 2619697 h 2624689"/>
                <a:gd name="connsiteX3" fmla="*/ 5890368 w 5890368"/>
                <a:gd name="connsiteY3" fmla="*/ 0 h 2624689"/>
                <a:gd name="connsiteX0" fmla="*/ 5890368 w 5890368"/>
                <a:gd name="connsiteY0" fmla="*/ 0 h 2643546"/>
                <a:gd name="connsiteX1" fmla="*/ 0 w 5890368"/>
                <a:gd name="connsiteY1" fmla="*/ 2643546 h 2643546"/>
                <a:gd name="connsiteX2" fmla="*/ 165193 w 5890368"/>
                <a:gd name="connsiteY2" fmla="*/ 2638554 h 2643546"/>
                <a:gd name="connsiteX3" fmla="*/ 5890368 w 5890368"/>
                <a:gd name="connsiteY3" fmla="*/ 0 h 264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0368" h="2643546">
                  <a:moveTo>
                    <a:pt x="5890368" y="0"/>
                  </a:moveTo>
                  <a:lnTo>
                    <a:pt x="0" y="2643546"/>
                  </a:lnTo>
                  <a:lnTo>
                    <a:pt x="165193" y="2638554"/>
                  </a:lnTo>
                  <a:lnTo>
                    <a:pt x="58903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85098CB-D1A6-49F3-A02E-0CA55E41C9D9}"/>
                </a:ext>
              </a:extLst>
            </p:cNvPr>
            <p:cNvSpPr/>
            <p:nvPr/>
          </p:nvSpPr>
          <p:spPr>
            <a:xfrm>
              <a:off x="4515616" y="4522905"/>
              <a:ext cx="921824" cy="2168314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33854 w 1580972"/>
                <a:gd name="connsiteY2" fmla="*/ 2406107 h 2409914"/>
                <a:gd name="connsiteX3" fmla="*/ 1580972 w 1580972"/>
                <a:gd name="connsiteY3" fmla="*/ 0 h 2409914"/>
                <a:gd name="connsiteX0" fmla="*/ 1472002 w 1472002"/>
                <a:gd name="connsiteY0" fmla="*/ 0 h 2480981"/>
                <a:gd name="connsiteX1" fmla="*/ 0 w 1472002"/>
                <a:gd name="connsiteY1" fmla="*/ 2480981 h 2480981"/>
                <a:gd name="connsiteX2" fmla="*/ 133854 w 1472002"/>
                <a:gd name="connsiteY2" fmla="*/ 2477174 h 2480981"/>
                <a:gd name="connsiteX3" fmla="*/ 1472002 w 1472002"/>
                <a:gd name="connsiteY3" fmla="*/ 0 h 2480981"/>
                <a:gd name="connsiteX0" fmla="*/ 1519381 w 1519381"/>
                <a:gd name="connsiteY0" fmla="*/ 0 h 2594689"/>
                <a:gd name="connsiteX1" fmla="*/ 0 w 1519381"/>
                <a:gd name="connsiteY1" fmla="*/ 2594689 h 2594689"/>
                <a:gd name="connsiteX2" fmla="*/ 133854 w 1519381"/>
                <a:gd name="connsiteY2" fmla="*/ 2590882 h 2594689"/>
                <a:gd name="connsiteX3" fmla="*/ 1519381 w 1519381"/>
                <a:gd name="connsiteY3" fmla="*/ 0 h 2594689"/>
                <a:gd name="connsiteX0" fmla="*/ 1510460 w 1510460"/>
                <a:gd name="connsiteY0" fmla="*/ 0 h 2599150"/>
                <a:gd name="connsiteX1" fmla="*/ 0 w 1510460"/>
                <a:gd name="connsiteY1" fmla="*/ 2599150 h 2599150"/>
                <a:gd name="connsiteX2" fmla="*/ 124933 w 1510460"/>
                <a:gd name="connsiteY2" fmla="*/ 2590882 h 2599150"/>
                <a:gd name="connsiteX3" fmla="*/ 1510460 w 1510460"/>
                <a:gd name="connsiteY3" fmla="*/ 0 h 2599150"/>
                <a:gd name="connsiteX0" fmla="*/ 1505999 w 1505999"/>
                <a:gd name="connsiteY0" fmla="*/ 0 h 2594690"/>
                <a:gd name="connsiteX1" fmla="*/ 0 w 1505999"/>
                <a:gd name="connsiteY1" fmla="*/ 2594690 h 2594690"/>
                <a:gd name="connsiteX2" fmla="*/ 120472 w 1505999"/>
                <a:gd name="connsiteY2" fmla="*/ 2590882 h 2594690"/>
                <a:gd name="connsiteX3" fmla="*/ 1505999 w 1505999"/>
                <a:gd name="connsiteY3" fmla="*/ 0 h 2594690"/>
                <a:gd name="connsiteX0" fmla="*/ 1367238 w 1367238"/>
                <a:gd name="connsiteY0" fmla="*/ 0 h 2591132"/>
                <a:gd name="connsiteX1" fmla="*/ 0 w 1367238"/>
                <a:gd name="connsiteY1" fmla="*/ 2591132 h 2591132"/>
                <a:gd name="connsiteX2" fmla="*/ 120472 w 1367238"/>
                <a:gd name="connsiteY2" fmla="*/ 2587324 h 2591132"/>
                <a:gd name="connsiteX3" fmla="*/ 1367238 w 1367238"/>
                <a:gd name="connsiteY3" fmla="*/ 0 h 2591132"/>
                <a:gd name="connsiteX0" fmla="*/ 1367238 w 1367238"/>
                <a:gd name="connsiteY0" fmla="*/ 0 h 2601806"/>
                <a:gd name="connsiteX1" fmla="*/ 0 w 1367238"/>
                <a:gd name="connsiteY1" fmla="*/ 2601806 h 2601806"/>
                <a:gd name="connsiteX2" fmla="*/ 120472 w 1367238"/>
                <a:gd name="connsiteY2" fmla="*/ 2597998 h 2601806"/>
                <a:gd name="connsiteX3" fmla="*/ 1367238 w 1367238"/>
                <a:gd name="connsiteY3" fmla="*/ 0 h 2601806"/>
                <a:gd name="connsiteX0" fmla="*/ 1098882 w 1098882"/>
                <a:gd name="connsiteY0" fmla="*/ 0 h 2502415"/>
                <a:gd name="connsiteX1" fmla="*/ 0 w 1098882"/>
                <a:gd name="connsiteY1" fmla="*/ 2502415 h 2502415"/>
                <a:gd name="connsiteX2" fmla="*/ 120472 w 1098882"/>
                <a:gd name="connsiteY2" fmla="*/ 2498607 h 2502415"/>
                <a:gd name="connsiteX3" fmla="*/ 1098882 w 1098882"/>
                <a:gd name="connsiteY3" fmla="*/ 0 h 2502415"/>
                <a:gd name="connsiteX0" fmla="*/ 1132541 w 1132541"/>
                <a:gd name="connsiteY0" fmla="*/ 0 h 2566928"/>
                <a:gd name="connsiteX1" fmla="*/ 0 w 1132541"/>
                <a:gd name="connsiteY1" fmla="*/ 2566928 h 2566928"/>
                <a:gd name="connsiteX2" fmla="*/ 120472 w 1132541"/>
                <a:gd name="connsiteY2" fmla="*/ 2563120 h 2566928"/>
                <a:gd name="connsiteX3" fmla="*/ 1132541 w 1132541"/>
                <a:gd name="connsiteY3" fmla="*/ 0 h 2566928"/>
                <a:gd name="connsiteX0" fmla="*/ 1126931 w 1126931"/>
                <a:gd name="connsiteY0" fmla="*/ 0 h 2583757"/>
                <a:gd name="connsiteX1" fmla="*/ 0 w 1126931"/>
                <a:gd name="connsiteY1" fmla="*/ 2583757 h 2583757"/>
                <a:gd name="connsiteX2" fmla="*/ 120472 w 1126931"/>
                <a:gd name="connsiteY2" fmla="*/ 2579949 h 2583757"/>
                <a:gd name="connsiteX3" fmla="*/ 1126931 w 1126931"/>
                <a:gd name="connsiteY3" fmla="*/ 0 h 2583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6931" h="2583757">
                  <a:moveTo>
                    <a:pt x="1126931" y="0"/>
                  </a:moveTo>
                  <a:lnTo>
                    <a:pt x="0" y="2583757"/>
                  </a:lnTo>
                  <a:lnTo>
                    <a:pt x="120472" y="2579949"/>
                  </a:lnTo>
                  <a:lnTo>
                    <a:pt x="1126931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4CC402C-249E-4694-8EAD-E9ED71945EF9}"/>
                </a:ext>
              </a:extLst>
            </p:cNvPr>
            <p:cNvSpPr/>
            <p:nvPr/>
          </p:nvSpPr>
          <p:spPr>
            <a:xfrm>
              <a:off x="5630994" y="4522665"/>
              <a:ext cx="1431811" cy="2194870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50390"/>
                <a:gd name="connsiteY0" fmla="*/ 0 h 2615401"/>
                <a:gd name="connsiteX1" fmla="*/ 1652300 w 1750390"/>
                <a:gd name="connsiteY1" fmla="*/ 2607961 h 2615401"/>
                <a:gd name="connsiteX2" fmla="*/ 1750390 w 1750390"/>
                <a:gd name="connsiteY2" fmla="*/ 2615401 h 2615401"/>
                <a:gd name="connsiteX3" fmla="*/ 0 w 1750390"/>
                <a:gd name="connsiteY3" fmla="*/ 0 h 261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0390" h="2615401">
                  <a:moveTo>
                    <a:pt x="0" y="0"/>
                  </a:moveTo>
                  <a:lnTo>
                    <a:pt x="1652300" y="2607961"/>
                  </a:lnTo>
                  <a:lnTo>
                    <a:pt x="1750390" y="26154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0EF8B50-13C4-43BB-8B92-32611E16D616}"/>
                </a:ext>
              </a:extLst>
            </p:cNvPr>
            <p:cNvSpPr/>
            <p:nvPr/>
          </p:nvSpPr>
          <p:spPr>
            <a:xfrm>
              <a:off x="5668451" y="4576712"/>
              <a:ext cx="1553609" cy="2114508"/>
            </a:xfrm>
            <a:custGeom>
              <a:avLst/>
              <a:gdLst>
                <a:gd name="connsiteX0" fmla="*/ 1667741 w 1828800"/>
                <a:gd name="connsiteY0" fmla="*/ 2509405 h 2524991"/>
                <a:gd name="connsiteX1" fmla="*/ 1828800 w 1828800"/>
                <a:gd name="connsiteY1" fmla="*/ 2524991 h 2524991"/>
                <a:gd name="connsiteX2" fmla="*/ 0 w 1828800"/>
                <a:gd name="connsiteY2" fmla="*/ 0 h 2524991"/>
                <a:gd name="connsiteX3" fmla="*/ 1667741 w 1828800"/>
                <a:gd name="connsiteY3" fmla="*/ 2509405 h 2524991"/>
                <a:gd name="connsiteX0" fmla="*/ 1667741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67741 w 1828800"/>
                <a:gd name="connsiteY3" fmla="*/ 2509405 h 2514600"/>
                <a:gd name="connsiteX0" fmla="*/ 1698914 w 1828800"/>
                <a:gd name="connsiteY0" fmla="*/ 2509405 h 2514600"/>
                <a:gd name="connsiteX1" fmla="*/ 1828800 w 1828800"/>
                <a:gd name="connsiteY1" fmla="*/ 2514600 h 2514600"/>
                <a:gd name="connsiteX2" fmla="*/ 0 w 1828800"/>
                <a:gd name="connsiteY2" fmla="*/ 0 h 2514600"/>
                <a:gd name="connsiteX3" fmla="*/ 1698914 w 1828800"/>
                <a:gd name="connsiteY3" fmla="*/ 2509405 h 2514600"/>
                <a:gd name="connsiteX0" fmla="*/ 1698914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698914 w 1865169"/>
                <a:gd name="connsiteY3" fmla="*/ 2509405 h 2524990"/>
                <a:gd name="connsiteX0" fmla="*/ 1730087 w 1865169"/>
                <a:gd name="connsiteY0" fmla="*/ 2509405 h 2524990"/>
                <a:gd name="connsiteX1" fmla="*/ 1865169 w 1865169"/>
                <a:gd name="connsiteY1" fmla="*/ 2524990 h 2524990"/>
                <a:gd name="connsiteX2" fmla="*/ 0 w 1865169"/>
                <a:gd name="connsiteY2" fmla="*/ 0 h 2524990"/>
                <a:gd name="connsiteX3" fmla="*/ 1730087 w 1865169"/>
                <a:gd name="connsiteY3" fmla="*/ 2509405 h 2524990"/>
                <a:gd name="connsiteX0" fmla="*/ 1730087 w 1865169"/>
                <a:gd name="connsiteY0" fmla="*/ 2509405 h 2509405"/>
                <a:gd name="connsiteX1" fmla="*/ 1865169 w 1865169"/>
                <a:gd name="connsiteY1" fmla="*/ 2509404 h 2509405"/>
                <a:gd name="connsiteX2" fmla="*/ 0 w 1865169"/>
                <a:gd name="connsiteY2" fmla="*/ 0 h 2509405"/>
                <a:gd name="connsiteX3" fmla="*/ 1730087 w 1865169"/>
                <a:gd name="connsiteY3" fmla="*/ 2509405 h 2509405"/>
                <a:gd name="connsiteX0" fmla="*/ 1764206 w 1899288"/>
                <a:gd name="connsiteY0" fmla="*/ 2519641 h 2519641"/>
                <a:gd name="connsiteX1" fmla="*/ 1899288 w 1899288"/>
                <a:gd name="connsiteY1" fmla="*/ 2519640 h 2519641"/>
                <a:gd name="connsiteX2" fmla="*/ 0 w 1899288"/>
                <a:gd name="connsiteY2" fmla="*/ 0 h 2519641"/>
                <a:gd name="connsiteX3" fmla="*/ 1764206 w 1899288"/>
                <a:gd name="connsiteY3" fmla="*/ 2519641 h 251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9288" h="2519641">
                  <a:moveTo>
                    <a:pt x="1764206" y="2519641"/>
                  </a:moveTo>
                  <a:lnTo>
                    <a:pt x="1899288" y="2519640"/>
                  </a:lnTo>
                  <a:lnTo>
                    <a:pt x="0" y="0"/>
                  </a:lnTo>
                  <a:lnTo>
                    <a:pt x="1764206" y="2519641"/>
                  </a:lnTo>
                  <a:close/>
                </a:path>
              </a:pathLst>
            </a:custGeom>
            <a:blipFill dpi="0"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56C6375-245A-4830-862C-37C7B64C0D9B}"/>
                </a:ext>
              </a:extLst>
            </p:cNvPr>
            <p:cNvSpPr/>
            <p:nvPr/>
          </p:nvSpPr>
          <p:spPr>
            <a:xfrm>
              <a:off x="5853378" y="4812434"/>
              <a:ext cx="3160263" cy="1902219"/>
            </a:xfrm>
            <a:custGeom>
              <a:avLst/>
              <a:gdLst>
                <a:gd name="connsiteX0" fmla="*/ 0 w 3778980"/>
                <a:gd name="connsiteY0" fmla="*/ 0 h 2249586"/>
                <a:gd name="connsiteX1" fmla="*/ 1885444 w 3778980"/>
                <a:gd name="connsiteY1" fmla="*/ 2249586 h 2249586"/>
                <a:gd name="connsiteX2" fmla="*/ 3778980 w 3778980"/>
                <a:gd name="connsiteY2" fmla="*/ 2249586 h 2249586"/>
                <a:gd name="connsiteX3" fmla="*/ 258945 w 3778980"/>
                <a:gd name="connsiteY3" fmla="*/ 0 h 2249586"/>
                <a:gd name="connsiteX4" fmla="*/ 0 w 3778980"/>
                <a:gd name="connsiteY4" fmla="*/ 0 h 2249586"/>
                <a:gd name="connsiteX0" fmla="*/ 0 w 3778980"/>
                <a:gd name="connsiteY0" fmla="*/ 0 h 2255410"/>
                <a:gd name="connsiteX1" fmla="*/ 1873796 w 3778980"/>
                <a:gd name="connsiteY1" fmla="*/ 2255410 h 2255410"/>
                <a:gd name="connsiteX2" fmla="*/ 3778980 w 3778980"/>
                <a:gd name="connsiteY2" fmla="*/ 2249586 h 2255410"/>
                <a:gd name="connsiteX3" fmla="*/ 258945 w 3778980"/>
                <a:gd name="connsiteY3" fmla="*/ 0 h 2255410"/>
                <a:gd name="connsiteX4" fmla="*/ 0 w 3778980"/>
                <a:gd name="connsiteY4" fmla="*/ 0 h 2255410"/>
                <a:gd name="connsiteX0" fmla="*/ 0 w 3796453"/>
                <a:gd name="connsiteY0" fmla="*/ 17472 h 2255410"/>
                <a:gd name="connsiteX1" fmla="*/ 1891269 w 3796453"/>
                <a:gd name="connsiteY1" fmla="*/ 2255410 h 2255410"/>
                <a:gd name="connsiteX2" fmla="*/ 3796453 w 3796453"/>
                <a:gd name="connsiteY2" fmla="*/ 2249586 h 2255410"/>
                <a:gd name="connsiteX3" fmla="*/ 276418 w 3796453"/>
                <a:gd name="connsiteY3" fmla="*/ 0 h 2255410"/>
                <a:gd name="connsiteX4" fmla="*/ 0 w 3796453"/>
                <a:gd name="connsiteY4" fmla="*/ 17472 h 2255410"/>
                <a:gd name="connsiteX0" fmla="*/ 0 w 3829241"/>
                <a:gd name="connsiteY0" fmla="*/ 21115 h 2255410"/>
                <a:gd name="connsiteX1" fmla="*/ 1924057 w 3829241"/>
                <a:gd name="connsiteY1" fmla="*/ 2255410 h 2255410"/>
                <a:gd name="connsiteX2" fmla="*/ 3829241 w 3829241"/>
                <a:gd name="connsiteY2" fmla="*/ 2249586 h 2255410"/>
                <a:gd name="connsiteX3" fmla="*/ 309206 w 3829241"/>
                <a:gd name="connsiteY3" fmla="*/ 0 h 2255410"/>
                <a:gd name="connsiteX4" fmla="*/ 0 w 3829241"/>
                <a:gd name="connsiteY4" fmla="*/ 21115 h 2255410"/>
                <a:gd name="connsiteX0" fmla="*/ 0 w 3863424"/>
                <a:gd name="connsiteY0" fmla="*/ 21115 h 2266678"/>
                <a:gd name="connsiteX1" fmla="*/ 1924057 w 3863424"/>
                <a:gd name="connsiteY1" fmla="*/ 2255410 h 2266678"/>
                <a:gd name="connsiteX2" fmla="*/ 3863424 w 3863424"/>
                <a:gd name="connsiteY2" fmla="*/ 2266678 h 2266678"/>
                <a:gd name="connsiteX3" fmla="*/ 309206 w 3863424"/>
                <a:gd name="connsiteY3" fmla="*/ 0 h 2266678"/>
                <a:gd name="connsiteX4" fmla="*/ 0 w 3863424"/>
                <a:gd name="connsiteY4" fmla="*/ 21115 h 226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424" h="2266678">
                  <a:moveTo>
                    <a:pt x="0" y="21115"/>
                  </a:moveTo>
                  <a:lnTo>
                    <a:pt x="1924057" y="2255410"/>
                  </a:lnTo>
                  <a:lnTo>
                    <a:pt x="3863424" y="2266678"/>
                  </a:lnTo>
                  <a:lnTo>
                    <a:pt x="309206" y="0"/>
                  </a:lnTo>
                  <a:lnTo>
                    <a:pt x="0" y="21115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DDEC459-04A2-4E45-A367-55153001ADE0}"/>
                </a:ext>
              </a:extLst>
            </p:cNvPr>
            <p:cNvSpPr/>
            <p:nvPr/>
          </p:nvSpPr>
          <p:spPr>
            <a:xfrm>
              <a:off x="5697318" y="4604984"/>
              <a:ext cx="1730374" cy="2090910"/>
            </a:xfrm>
            <a:custGeom>
              <a:avLst/>
              <a:gdLst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0 w 2103717"/>
                <a:gd name="connsiteY2" fmla="*/ 0 h 2498165"/>
                <a:gd name="connsiteX3" fmla="*/ 1834776 w 2103717"/>
                <a:gd name="connsiteY3" fmla="*/ 2492188 h 2498165"/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115189 w 2103717"/>
                <a:gd name="connsiteY2" fmla="*/ 131599 h 2498165"/>
                <a:gd name="connsiteX3" fmla="*/ 0 w 2103717"/>
                <a:gd name="connsiteY3" fmla="*/ 0 h 2498165"/>
                <a:gd name="connsiteX4" fmla="*/ 1834776 w 2103717"/>
                <a:gd name="connsiteY4" fmla="*/ 2492188 h 2498165"/>
                <a:gd name="connsiteX0" fmla="*/ 1834776 w 2103717"/>
                <a:gd name="connsiteY0" fmla="*/ 2519365 h 2525342"/>
                <a:gd name="connsiteX1" fmla="*/ 2103717 w 2103717"/>
                <a:gd name="connsiteY1" fmla="*/ 2525342 h 2525342"/>
                <a:gd name="connsiteX2" fmla="*/ 6687 w 2103717"/>
                <a:gd name="connsiteY2" fmla="*/ 0 h 2525342"/>
                <a:gd name="connsiteX3" fmla="*/ 0 w 2103717"/>
                <a:gd name="connsiteY3" fmla="*/ 27177 h 2525342"/>
                <a:gd name="connsiteX4" fmla="*/ 1834776 w 2103717"/>
                <a:gd name="connsiteY4" fmla="*/ 2519365 h 2525342"/>
                <a:gd name="connsiteX0" fmla="*/ 1828089 w 2097030"/>
                <a:gd name="connsiteY0" fmla="*/ 2519365 h 2525342"/>
                <a:gd name="connsiteX1" fmla="*/ 2097030 w 2097030"/>
                <a:gd name="connsiteY1" fmla="*/ 2525342 h 2525342"/>
                <a:gd name="connsiteX2" fmla="*/ 0 w 2097030"/>
                <a:gd name="connsiteY2" fmla="*/ 0 h 2525342"/>
                <a:gd name="connsiteX3" fmla="*/ 4163 w 2097030"/>
                <a:gd name="connsiteY3" fmla="*/ 8715 h 2525342"/>
                <a:gd name="connsiteX4" fmla="*/ 1828089 w 2097030"/>
                <a:gd name="connsiteY4" fmla="*/ 2519365 h 2525342"/>
                <a:gd name="connsiteX0" fmla="*/ 1831160 w 2100101"/>
                <a:gd name="connsiteY0" fmla="*/ 2519365 h 2525342"/>
                <a:gd name="connsiteX1" fmla="*/ 2100101 w 2100101"/>
                <a:gd name="connsiteY1" fmla="*/ 2525342 h 2525342"/>
                <a:gd name="connsiteX2" fmla="*/ 3071 w 2100101"/>
                <a:gd name="connsiteY2" fmla="*/ 0 h 2525342"/>
                <a:gd name="connsiteX3" fmla="*/ 0 w 2100101"/>
                <a:gd name="connsiteY3" fmla="*/ 8715 h 2525342"/>
                <a:gd name="connsiteX4" fmla="*/ 1831160 w 2100101"/>
                <a:gd name="connsiteY4" fmla="*/ 2519365 h 2525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0101" h="2525342">
                  <a:moveTo>
                    <a:pt x="1831160" y="2519365"/>
                  </a:moveTo>
                  <a:lnTo>
                    <a:pt x="2100101" y="2525342"/>
                  </a:lnTo>
                  <a:lnTo>
                    <a:pt x="3071" y="0"/>
                  </a:lnTo>
                  <a:lnTo>
                    <a:pt x="0" y="8715"/>
                  </a:lnTo>
                  <a:lnTo>
                    <a:pt x="1831160" y="2519365"/>
                  </a:lnTo>
                  <a:close/>
                </a:path>
              </a:pathLst>
            </a:custGeom>
            <a:blipFill dpi="0"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B119E928-2D6C-47FB-9304-499E051E2E78}"/>
                </a:ext>
              </a:extLst>
            </p:cNvPr>
            <p:cNvSpPr/>
            <p:nvPr/>
          </p:nvSpPr>
          <p:spPr>
            <a:xfrm>
              <a:off x="5913636" y="4865956"/>
              <a:ext cx="884488" cy="446419"/>
            </a:xfrm>
            <a:custGeom>
              <a:avLst/>
              <a:gdLst>
                <a:gd name="connsiteX0" fmla="*/ 455461 w 1081287"/>
                <a:gd name="connsiteY0" fmla="*/ 531952 h 531952"/>
                <a:gd name="connsiteX1" fmla="*/ 319866 w 1081287"/>
                <a:gd name="connsiteY1" fmla="*/ 469369 h 531952"/>
                <a:gd name="connsiteX2" fmla="*/ 0 w 1081287"/>
                <a:gd name="connsiteY2" fmla="*/ 52152 h 531952"/>
                <a:gd name="connsiteX3" fmla="*/ 13907 w 1081287"/>
                <a:gd name="connsiteY3" fmla="*/ 10431 h 531952"/>
                <a:gd name="connsiteX4" fmla="*/ 347681 w 1081287"/>
                <a:gd name="connsiteY4" fmla="*/ 0 h 531952"/>
                <a:gd name="connsiteX5" fmla="*/ 1081287 w 1081287"/>
                <a:gd name="connsiteY5" fmla="*/ 472846 h 531952"/>
                <a:gd name="connsiteX6" fmla="*/ 455461 w 1081287"/>
                <a:gd name="connsiteY6" fmla="*/ 531952 h 53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1287" h="531952">
                  <a:moveTo>
                    <a:pt x="455461" y="531952"/>
                  </a:moveTo>
                  <a:lnTo>
                    <a:pt x="319866" y="469369"/>
                  </a:lnTo>
                  <a:lnTo>
                    <a:pt x="0" y="52152"/>
                  </a:lnTo>
                  <a:lnTo>
                    <a:pt x="13907" y="10431"/>
                  </a:lnTo>
                  <a:lnTo>
                    <a:pt x="347681" y="0"/>
                  </a:lnTo>
                  <a:lnTo>
                    <a:pt x="1081287" y="472846"/>
                  </a:lnTo>
                  <a:lnTo>
                    <a:pt x="455461" y="531952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C0DC1B2-7C05-49D0-A7BD-40CC84FEBDFC}"/>
                </a:ext>
              </a:extLst>
            </p:cNvPr>
            <p:cNvCxnSpPr>
              <a:cxnSpLocks/>
              <a:endCxn id="138" idx="1"/>
            </p:cNvCxnSpPr>
            <p:nvPr/>
          </p:nvCxnSpPr>
          <p:spPr>
            <a:xfrm flipH="1">
              <a:off x="6175285" y="5206210"/>
              <a:ext cx="533517" cy="53645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364316D-25BF-4A8E-9637-4C0C50B2ED8D}"/>
                </a:ext>
              </a:extLst>
            </p:cNvPr>
            <p:cNvSpPr/>
            <p:nvPr/>
          </p:nvSpPr>
          <p:spPr>
            <a:xfrm>
              <a:off x="5939232" y="4929504"/>
              <a:ext cx="217347" cy="193215"/>
            </a:xfrm>
            <a:custGeom>
              <a:avLst/>
              <a:gdLst>
                <a:gd name="connsiteX0" fmla="*/ 0 w 295529"/>
                <a:gd name="connsiteY0" fmla="*/ 6954 h 225993"/>
                <a:gd name="connsiteX1" fmla="*/ 114735 w 295529"/>
                <a:gd name="connsiteY1" fmla="*/ 0 h 225993"/>
                <a:gd name="connsiteX2" fmla="*/ 295529 w 295529"/>
                <a:gd name="connsiteY2" fmla="*/ 225993 h 225993"/>
                <a:gd name="connsiteX3" fmla="*/ 159933 w 295529"/>
                <a:gd name="connsiteY3" fmla="*/ 219039 h 225993"/>
                <a:gd name="connsiteX4" fmla="*/ 0 w 295529"/>
                <a:gd name="connsiteY4" fmla="*/ 6954 h 225993"/>
                <a:gd name="connsiteX0" fmla="*/ 0 w 292617"/>
                <a:gd name="connsiteY0" fmla="*/ 6954 h 219039"/>
                <a:gd name="connsiteX1" fmla="*/ 114735 w 292617"/>
                <a:gd name="connsiteY1" fmla="*/ 0 h 219039"/>
                <a:gd name="connsiteX2" fmla="*/ 292617 w 292617"/>
                <a:gd name="connsiteY2" fmla="*/ 208521 h 219039"/>
                <a:gd name="connsiteX3" fmla="*/ 159933 w 292617"/>
                <a:gd name="connsiteY3" fmla="*/ 219039 h 219039"/>
                <a:gd name="connsiteX4" fmla="*/ 0 w 292617"/>
                <a:gd name="connsiteY4" fmla="*/ 6954 h 219039"/>
                <a:gd name="connsiteX0" fmla="*/ 0 w 292617"/>
                <a:gd name="connsiteY0" fmla="*/ 0 h 212085"/>
                <a:gd name="connsiteX1" fmla="*/ 129022 w 292617"/>
                <a:gd name="connsiteY1" fmla="*/ 190 h 212085"/>
                <a:gd name="connsiteX2" fmla="*/ 292617 w 292617"/>
                <a:gd name="connsiteY2" fmla="*/ 201567 h 212085"/>
                <a:gd name="connsiteX3" fmla="*/ 159933 w 292617"/>
                <a:gd name="connsiteY3" fmla="*/ 212085 h 212085"/>
                <a:gd name="connsiteX4" fmla="*/ 0 w 292617"/>
                <a:gd name="connsiteY4" fmla="*/ 0 h 212085"/>
                <a:gd name="connsiteX0" fmla="*/ 0 w 273567"/>
                <a:gd name="connsiteY0" fmla="*/ 0 h 212085"/>
                <a:gd name="connsiteX1" fmla="*/ 129022 w 273567"/>
                <a:gd name="connsiteY1" fmla="*/ 190 h 212085"/>
                <a:gd name="connsiteX2" fmla="*/ 273567 w 273567"/>
                <a:gd name="connsiteY2" fmla="*/ 171087 h 212085"/>
                <a:gd name="connsiteX3" fmla="*/ 159933 w 273567"/>
                <a:gd name="connsiteY3" fmla="*/ 212085 h 212085"/>
                <a:gd name="connsiteX4" fmla="*/ 0 w 273567"/>
                <a:gd name="connsiteY4" fmla="*/ 0 h 212085"/>
                <a:gd name="connsiteX0" fmla="*/ 0 w 273567"/>
                <a:gd name="connsiteY0" fmla="*/ 18150 h 230235"/>
                <a:gd name="connsiteX1" fmla="*/ 115922 w 273567"/>
                <a:gd name="connsiteY1" fmla="*/ 0 h 230235"/>
                <a:gd name="connsiteX2" fmla="*/ 273567 w 273567"/>
                <a:gd name="connsiteY2" fmla="*/ 189237 h 230235"/>
                <a:gd name="connsiteX3" fmla="*/ 159933 w 273567"/>
                <a:gd name="connsiteY3" fmla="*/ 230235 h 230235"/>
                <a:gd name="connsiteX4" fmla="*/ 0 w 273567"/>
                <a:gd name="connsiteY4" fmla="*/ 18150 h 230235"/>
                <a:gd name="connsiteX0" fmla="*/ 0 w 268327"/>
                <a:gd name="connsiteY0" fmla="*/ 18150 h 230235"/>
                <a:gd name="connsiteX1" fmla="*/ 115922 w 268327"/>
                <a:gd name="connsiteY1" fmla="*/ 0 h 230235"/>
                <a:gd name="connsiteX2" fmla="*/ 268327 w 268327"/>
                <a:gd name="connsiteY2" fmla="*/ 202337 h 230235"/>
                <a:gd name="connsiteX3" fmla="*/ 159933 w 268327"/>
                <a:gd name="connsiteY3" fmla="*/ 230235 h 230235"/>
                <a:gd name="connsiteX4" fmla="*/ 0 w 268327"/>
                <a:gd name="connsiteY4" fmla="*/ 18150 h 230235"/>
                <a:gd name="connsiteX0" fmla="*/ 0 w 265707"/>
                <a:gd name="connsiteY0" fmla="*/ 18150 h 230235"/>
                <a:gd name="connsiteX1" fmla="*/ 115922 w 265707"/>
                <a:gd name="connsiteY1" fmla="*/ 0 h 230235"/>
                <a:gd name="connsiteX2" fmla="*/ 265707 w 265707"/>
                <a:gd name="connsiteY2" fmla="*/ 199717 h 230235"/>
                <a:gd name="connsiteX3" fmla="*/ 159933 w 265707"/>
                <a:gd name="connsiteY3" fmla="*/ 230235 h 230235"/>
                <a:gd name="connsiteX4" fmla="*/ 0 w 265707"/>
                <a:gd name="connsiteY4" fmla="*/ 18150 h 23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707" h="230235">
                  <a:moveTo>
                    <a:pt x="0" y="18150"/>
                  </a:moveTo>
                  <a:lnTo>
                    <a:pt x="115922" y="0"/>
                  </a:lnTo>
                  <a:lnTo>
                    <a:pt x="265707" y="199717"/>
                  </a:lnTo>
                  <a:lnTo>
                    <a:pt x="159933" y="230235"/>
                  </a:lnTo>
                  <a:lnTo>
                    <a:pt x="0" y="1815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E36BED52-D39F-4A54-9FE9-9B0DF75F4AA2}"/>
                </a:ext>
              </a:extLst>
            </p:cNvPr>
            <p:cNvSpPr/>
            <p:nvPr/>
          </p:nvSpPr>
          <p:spPr>
            <a:xfrm>
              <a:off x="6068235" y="5098336"/>
              <a:ext cx="105076" cy="162023"/>
            </a:xfrm>
            <a:custGeom>
              <a:avLst/>
              <a:gdLst>
                <a:gd name="connsiteX0" fmla="*/ 125220 w 125220"/>
                <a:gd name="connsiteY0" fmla="*/ 0 h 183462"/>
                <a:gd name="connsiteX1" fmla="*/ 0 w 125220"/>
                <a:gd name="connsiteY1" fmla="*/ 11648 h 183462"/>
                <a:gd name="connsiteX2" fmla="*/ 122308 w 125220"/>
                <a:gd name="connsiteY2" fmla="*/ 183462 h 183462"/>
                <a:gd name="connsiteX3" fmla="*/ 125220 w 125220"/>
                <a:gd name="connsiteY3" fmla="*/ 0 h 183462"/>
                <a:gd name="connsiteX0" fmla="*/ 133957 w 133957"/>
                <a:gd name="connsiteY0" fmla="*/ 0 h 183462"/>
                <a:gd name="connsiteX1" fmla="*/ 0 w 133957"/>
                <a:gd name="connsiteY1" fmla="*/ 14560 h 183462"/>
                <a:gd name="connsiteX2" fmla="*/ 131045 w 133957"/>
                <a:gd name="connsiteY2" fmla="*/ 183462 h 183462"/>
                <a:gd name="connsiteX3" fmla="*/ 133957 w 133957"/>
                <a:gd name="connsiteY3" fmla="*/ 0 h 183462"/>
                <a:gd name="connsiteX0" fmla="*/ 122308 w 131107"/>
                <a:gd name="connsiteY0" fmla="*/ 0 h 177638"/>
                <a:gd name="connsiteX1" fmla="*/ 0 w 131107"/>
                <a:gd name="connsiteY1" fmla="*/ 8736 h 177638"/>
                <a:gd name="connsiteX2" fmla="*/ 131045 w 131107"/>
                <a:gd name="connsiteY2" fmla="*/ 177638 h 177638"/>
                <a:gd name="connsiteX3" fmla="*/ 122308 w 131107"/>
                <a:gd name="connsiteY3" fmla="*/ 0 h 177638"/>
                <a:gd name="connsiteX0" fmla="*/ 128132 w 131174"/>
                <a:gd name="connsiteY0" fmla="*/ 0 h 186374"/>
                <a:gd name="connsiteX1" fmla="*/ 0 w 131174"/>
                <a:gd name="connsiteY1" fmla="*/ 17472 h 186374"/>
                <a:gd name="connsiteX2" fmla="*/ 131045 w 131174"/>
                <a:gd name="connsiteY2" fmla="*/ 186374 h 186374"/>
                <a:gd name="connsiteX3" fmla="*/ 128132 w 131174"/>
                <a:gd name="connsiteY3" fmla="*/ 0 h 186374"/>
                <a:gd name="connsiteX0" fmla="*/ 133956 w 133956"/>
                <a:gd name="connsiteY0" fmla="*/ 0 h 174726"/>
                <a:gd name="connsiteX1" fmla="*/ 0 w 133956"/>
                <a:gd name="connsiteY1" fmla="*/ 5824 h 174726"/>
                <a:gd name="connsiteX2" fmla="*/ 131045 w 133956"/>
                <a:gd name="connsiteY2" fmla="*/ 174726 h 174726"/>
                <a:gd name="connsiteX3" fmla="*/ 133956 w 133956"/>
                <a:gd name="connsiteY3" fmla="*/ 0 h 174726"/>
                <a:gd name="connsiteX0" fmla="*/ 107755 w 131072"/>
                <a:gd name="connsiteY0" fmla="*/ 0 h 214027"/>
                <a:gd name="connsiteX1" fmla="*/ 0 w 131072"/>
                <a:gd name="connsiteY1" fmla="*/ 45125 h 214027"/>
                <a:gd name="connsiteX2" fmla="*/ 131045 w 131072"/>
                <a:gd name="connsiteY2" fmla="*/ 214027 h 214027"/>
                <a:gd name="connsiteX3" fmla="*/ 107755 w 131072"/>
                <a:gd name="connsiteY3" fmla="*/ 0 h 214027"/>
                <a:gd name="connsiteX0" fmla="*/ 107755 w 131072"/>
                <a:gd name="connsiteY0" fmla="*/ 0 h 203547"/>
                <a:gd name="connsiteX1" fmla="*/ 0 w 131072"/>
                <a:gd name="connsiteY1" fmla="*/ 34645 h 203547"/>
                <a:gd name="connsiteX2" fmla="*/ 131045 w 131072"/>
                <a:gd name="connsiteY2" fmla="*/ 203547 h 203547"/>
                <a:gd name="connsiteX3" fmla="*/ 107755 w 131072"/>
                <a:gd name="connsiteY3" fmla="*/ 0 h 203547"/>
                <a:gd name="connsiteX0" fmla="*/ 107755 w 128455"/>
                <a:gd name="connsiteY0" fmla="*/ 0 h 200926"/>
                <a:gd name="connsiteX1" fmla="*/ 0 w 128455"/>
                <a:gd name="connsiteY1" fmla="*/ 34645 h 200926"/>
                <a:gd name="connsiteX2" fmla="*/ 128425 w 128455"/>
                <a:gd name="connsiteY2" fmla="*/ 200926 h 200926"/>
                <a:gd name="connsiteX3" fmla="*/ 107755 w 128455"/>
                <a:gd name="connsiteY3" fmla="*/ 0 h 200926"/>
                <a:gd name="connsiteX0" fmla="*/ 107755 w 128455"/>
                <a:gd name="connsiteY0" fmla="*/ 0 h 193066"/>
                <a:gd name="connsiteX1" fmla="*/ 0 w 128455"/>
                <a:gd name="connsiteY1" fmla="*/ 26785 h 193066"/>
                <a:gd name="connsiteX2" fmla="*/ 128425 w 128455"/>
                <a:gd name="connsiteY2" fmla="*/ 193066 h 193066"/>
                <a:gd name="connsiteX3" fmla="*/ 107755 w 128455"/>
                <a:gd name="connsiteY3" fmla="*/ 0 h 19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455" h="193066">
                  <a:moveTo>
                    <a:pt x="107755" y="0"/>
                  </a:moveTo>
                  <a:lnTo>
                    <a:pt x="0" y="26785"/>
                  </a:lnTo>
                  <a:lnTo>
                    <a:pt x="128425" y="193066"/>
                  </a:lnTo>
                  <a:cubicBezTo>
                    <a:pt x="129396" y="131912"/>
                    <a:pt x="106784" y="61154"/>
                    <a:pt x="107755" y="0"/>
                  </a:cubicBez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1946AB22-FB0D-497E-80A9-32D07932A9B3}"/>
                </a:ext>
              </a:extLst>
            </p:cNvPr>
            <p:cNvSpPr/>
            <p:nvPr/>
          </p:nvSpPr>
          <p:spPr>
            <a:xfrm>
              <a:off x="5911156" y="4899047"/>
              <a:ext cx="132844" cy="47961"/>
            </a:xfrm>
            <a:custGeom>
              <a:avLst/>
              <a:gdLst>
                <a:gd name="connsiteX0" fmla="*/ 0 w 142875"/>
                <a:gd name="connsiteY0" fmla="*/ 0 h 57150"/>
                <a:gd name="connsiteX1" fmla="*/ 142875 w 142875"/>
                <a:gd name="connsiteY1" fmla="*/ 47625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52400"/>
                <a:gd name="connsiteY0" fmla="*/ 0 h 57150"/>
                <a:gd name="connsiteX1" fmla="*/ 152400 w 152400"/>
                <a:gd name="connsiteY1" fmla="*/ 52387 h 57150"/>
                <a:gd name="connsiteX2" fmla="*/ 28575 w 152400"/>
                <a:gd name="connsiteY2" fmla="*/ 57150 h 57150"/>
                <a:gd name="connsiteX3" fmla="*/ 0 w 152400"/>
                <a:gd name="connsiteY3" fmla="*/ 0 h 57150"/>
                <a:gd name="connsiteX0" fmla="*/ 0 w 142875"/>
                <a:gd name="connsiteY0" fmla="*/ 0 h 57150"/>
                <a:gd name="connsiteX1" fmla="*/ 142875 w 142875"/>
                <a:gd name="connsiteY1" fmla="*/ 57149 h 57150"/>
                <a:gd name="connsiteX2" fmla="*/ 28575 w 142875"/>
                <a:gd name="connsiteY2" fmla="*/ 57150 h 57150"/>
                <a:gd name="connsiteX3" fmla="*/ 0 w 142875"/>
                <a:gd name="connsiteY3" fmla="*/ 0 h 57150"/>
                <a:gd name="connsiteX0" fmla="*/ 0 w 147637"/>
                <a:gd name="connsiteY0" fmla="*/ 0 h 57150"/>
                <a:gd name="connsiteX1" fmla="*/ 147637 w 147637"/>
                <a:gd name="connsiteY1" fmla="*/ 50005 h 57150"/>
                <a:gd name="connsiteX2" fmla="*/ 28575 w 147637"/>
                <a:gd name="connsiteY2" fmla="*/ 57150 h 57150"/>
                <a:gd name="connsiteX3" fmla="*/ 0 w 147637"/>
                <a:gd name="connsiteY3" fmla="*/ 0 h 57150"/>
                <a:gd name="connsiteX0" fmla="*/ 0 w 150019"/>
                <a:gd name="connsiteY0" fmla="*/ 0 h 57150"/>
                <a:gd name="connsiteX1" fmla="*/ 150019 w 150019"/>
                <a:gd name="connsiteY1" fmla="*/ 54767 h 57150"/>
                <a:gd name="connsiteX2" fmla="*/ 28575 w 150019"/>
                <a:gd name="connsiteY2" fmla="*/ 57150 h 57150"/>
                <a:gd name="connsiteX3" fmla="*/ 0 w 150019"/>
                <a:gd name="connsiteY3" fmla="*/ 0 h 57150"/>
                <a:gd name="connsiteX0" fmla="*/ 0 w 155259"/>
                <a:gd name="connsiteY0" fmla="*/ 0 h 57150"/>
                <a:gd name="connsiteX1" fmla="*/ 155259 w 155259"/>
                <a:gd name="connsiteY1" fmla="*/ 39047 h 57150"/>
                <a:gd name="connsiteX2" fmla="*/ 28575 w 155259"/>
                <a:gd name="connsiteY2" fmla="*/ 57150 h 57150"/>
                <a:gd name="connsiteX3" fmla="*/ 0 w 155259"/>
                <a:gd name="connsiteY3" fmla="*/ 0 h 57150"/>
                <a:gd name="connsiteX0" fmla="*/ 0 w 157640"/>
                <a:gd name="connsiteY0" fmla="*/ 0 h 57150"/>
                <a:gd name="connsiteX1" fmla="*/ 157640 w 157640"/>
                <a:gd name="connsiteY1" fmla="*/ 46191 h 57150"/>
                <a:gd name="connsiteX2" fmla="*/ 28575 w 157640"/>
                <a:gd name="connsiteY2" fmla="*/ 57150 h 57150"/>
                <a:gd name="connsiteX3" fmla="*/ 0 w 157640"/>
                <a:gd name="connsiteY3" fmla="*/ 0 h 57150"/>
                <a:gd name="connsiteX0" fmla="*/ 0 w 162402"/>
                <a:gd name="connsiteY0" fmla="*/ 0 h 57150"/>
                <a:gd name="connsiteX1" fmla="*/ 162402 w 162402"/>
                <a:gd name="connsiteY1" fmla="*/ 46191 h 57150"/>
                <a:gd name="connsiteX2" fmla="*/ 33337 w 162402"/>
                <a:gd name="connsiteY2" fmla="*/ 57150 h 57150"/>
                <a:gd name="connsiteX3" fmla="*/ 0 w 162402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02" h="57150">
                  <a:moveTo>
                    <a:pt x="0" y="0"/>
                  </a:moveTo>
                  <a:lnTo>
                    <a:pt x="162402" y="46191"/>
                  </a:lnTo>
                  <a:lnTo>
                    <a:pt x="33337" y="57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04DB116-1658-4DD4-AF62-56AB5FBA2D3A}"/>
                </a:ext>
              </a:extLst>
            </p:cNvPr>
            <p:cNvSpPr/>
            <p:nvPr/>
          </p:nvSpPr>
          <p:spPr>
            <a:xfrm>
              <a:off x="6041699" y="4933276"/>
              <a:ext cx="255213" cy="162265"/>
            </a:xfrm>
            <a:custGeom>
              <a:avLst/>
              <a:gdLst>
                <a:gd name="connsiteX0" fmla="*/ 0 w 300038"/>
                <a:gd name="connsiteY0" fmla="*/ 14287 h 209550"/>
                <a:gd name="connsiteX1" fmla="*/ 135731 w 300038"/>
                <a:gd name="connsiteY1" fmla="*/ 0 h 209550"/>
                <a:gd name="connsiteX2" fmla="*/ 300038 w 300038"/>
                <a:gd name="connsiteY2" fmla="*/ 195262 h 209550"/>
                <a:gd name="connsiteX3" fmla="*/ 161925 w 300038"/>
                <a:gd name="connsiteY3" fmla="*/ 209550 h 209550"/>
                <a:gd name="connsiteX4" fmla="*/ 0 w 300038"/>
                <a:gd name="connsiteY4" fmla="*/ 14287 h 209550"/>
                <a:gd name="connsiteX0" fmla="*/ 0 w 300038"/>
                <a:gd name="connsiteY0" fmla="*/ 14287 h 219075"/>
                <a:gd name="connsiteX1" fmla="*/ 135731 w 300038"/>
                <a:gd name="connsiteY1" fmla="*/ 0 h 219075"/>
                <a:gd name="connsiteX2" fmla="*/ 300038 w 300038"/>
                <a:gd name="connsiteY2" fmla="*/ 195262 h 219075"/>
                <a:gd name="connsiteX3" fmla="*/ 161925 w 300038"/>
                <a:gd name="connsiteY3" fmla="*/ 219075 h 219075"/>
                <a:gd name="connsiteX4" fmla="*/ 0 w 300038"/>
                <a:gd name="connsiteY4" fmla="*/ 14287 h 219075"/>
                <a:gd name="connsiteX0" fmla="*/ 0 w 307182"/>
                <a:gd name="connsiteY0" fmla="*/ 14287 h 219075"/>
                <a:gd name="connsiteX1" fmla="*/ 135731 w 307182"/>
                <a:gd name="connsiteY1" fmla="*/ 0 h 219075"/>
                <a:gd name="connsiteX2" fmla="*/ 307182 w 307182"/>
                <a:gd name="connsiteY2" fmla="*/ 202406 h 219075"/>
                <a:gd name="connsiteX3" fmla="*/ 161925 w 307182"/>
                <a:gd name="connsiteY3" fmla="*/ 219075 h 219075"/>
                <a:gd name="connsiteX4" fmla="*/ 0 w 307182"/>
                <a:gd name="connsiteY4" fmla="*/ 14287 h 219075"/>
                <a:gd name="connsiteX0" fmla="*/ 0 w 314802"/>
                <a:gd name="connsiteY0" fmla="*/ 14287 h 221456"/>
                <a:gd name="connsiteX1" fmla="*/ 135731 w 314802"/>
                <a:gd name="connsiteY1" fmla="*/ 0 h 221456"/>
                <a:gd name="connsiteX2" fmla="*/ 314802 w 314802"/>
                <a:gd name="connsiteY2" fmla="*/ 221456 h 221456"/>
                <a:gd name="connsiteX3" fmla="*/ 161925 w 314802"/>
                <a:gd name="connsiteY3" fmla="*/ 219075 h 221456"/>
                <a:gd name="connsiteX4" fmla="*/ 0 w 314802"/>
                <a:gd name="connsiteY4" fmla="*/ 14287 h 221456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61925 w 314802"/>
                <a:gd name="connsiteY3" fmla="*/ 204788 h 207169"/>
                <a:gd name="connsiteX4" fmla="*/ 0 w 314802"/>
                <a:gd name="connsiteY4" fmla="*/ 0 h 207169"/>
                <a:gd name="connsiteX0" fmla="*/ 0 w 314802"/>
                <a:gd name="connsiteY0" fmla="*/ 0 h 207169"/>
                <a:gd name="connsiteX1" fmla="*/ 147161 w 314802"/>
                <a:gd name="connsiteY1" fmla="*/ 953 h 207169"/>
                <a:gd name="connsiteX2" fmla="*/ 314802 w 314802"/>
                <a:gd name="connsiteY2" fmla="*/ 207169 h 207169"/>
                <a:gd name="connsiteX3" fmla="*/ 148824 w 314802"/>
                <a:gd name="connsiteY3" fmla="*/ 194308 h 207169"/>
                <a:gd name="connsiteX4" fmla="*/ 0 w 314802"/>
                <a:gd name="connsiteY4" fmla="*/ 0 h 207169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8358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4802"/>
                <a:gd name="connsiteY0" fmla="*/ 0 h 194308"/>
                <a:gd name="connsiteX1" fmla="*/ 147161 w 314802"/>
                <a:gd name="connsiteY1" fmla="*/ 953 h 194308"/>
                <a:gd name="connsiteX2" fmla="*/ 314802 w 314802"/>
                <a:gd name="connsiteY2" fmla="*/ 177979 h 194308"/>
                <a:gd name="connsiteX3" fmla="*/ 148824 w 314802"/>
                <a:gd name="connsiteY3" fmla="*/ 194308 h 194308"/>
                <a:gd name="connsiteX4" fmla="*/ 0 w 314802"/>
                <a:gd name="connsiteY4" fmla="*/ 0 h 194308"/>
                <a:gd name="connsiteX0" fmla="*/ 0 w 311998"/>
                <a:gd name="connsiteY0" fmla="*/ 4657 h 193355"/>
                <a:gd name="connsiteX1" fmla="*/ 144357 w 311998"/>
                <a:gd name="connsiteY1" fmla="*/ 0 h 193355"/>
                <a:gd name="connsiteX2" fmla="*/ 311998 w 311998"/>
                <a:gd name="connsiteY2" fmla="*/ 177026 h 193355"/>
                <a:gd name="connsiteX3" fmla="*/ 146020 w 311998"/>
                <a:gd name="connsiteY3" fmla="*/ 193355 h 193355"/>
                <a:gd name="connsiteX4" fmla="*/ 0 w 311998"/>
                <a:gd name="connsiteY4" fmla="*/ 4657 h 19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1998" h="193355">
                  <a:moveTo>
                    <a:pt x="0" y="4657"/>
                  </a:moveTo>
                  <a:lnTo>
                    <a:pt x="144357" y="0"/>
                  </a:lnTo>
                  <a:lnTo>
                    <a:pt x="311998" y="177026"/>
                  </a:lnTo>
                  <a:lnTo>
                    <a:pt x="146020" y="193355"/>
                  </a:lnTo>
                  <a:lnTo>
                    <a:pt x="0" y="4657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41D24FD4-451C-4030-B67C-F00D276DEC02}"/>
                </a:ext>
              </a:extLst>
            </p:cNvPr>
            <p:cNvCxnSpPr>
              <a:cxnSpLocks/>
              <a:endCxn id="142" idx="0"/>
            </p:cNvCxnSpPr>
            <p:nvPr/>
          </p:nvCxnSpPr>
          <p:spPr>
            <a:xfrm flipH="1">
              <a:off x="5911156" y="4884486"/>
              <a:ext cx="331458" cy="14560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8773FE84-B863-48C5-A6C5-D3B6D6B637B3}"/>
                </a:ext>
              </a:extLst>
            </p:cNvPr>
            <p:cNvCxnSpPr>
              <a:cxnSpLocks/>
              <a:stCxn id="143" idx="3"/>
            </p:cNvCxnSpPr>
            <p:nvPr/>
          </p:nvCxnSpPr>
          <p:spPr>
            <a:xfrm flipV="1">
              <a:off x="6161143" y="5065956"/>
              <a:ext cx="335943" cy="29586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417398B0-071C-41BE-876C-0C58CE4665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9406" y="4925420"/>
              <a:ext cx="249371" cy="12831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2F6BF56-D733-4D7D-A3A9-9B4B132E6B21}"/>
                </a:ext>
              </a:extLst>
            </p:cNvPr>
            <p:cNvSpPr/>
            <p:nvPr/>
          </p:nvSpPr>
          <p:spPr>
            <a:xfrm>
              <a:off x="4914370" y="4931930"/>
              <a:ext cx="412287" cy="445693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28175"/>
                <a:gd name="connsiteY0" fmla="*/ 2805 h 509846"/>
                <a:gd name="connsiteX1" fmla="*/ 0 w 328175"/>
                <a:gd name="connsiteY1" fmla="*/ 269271 h 509846"/>
                <a:gd name="connsiteX2" fmla="*/ 132910 w 328175"/>
                <a:gd name="connsiteY2" fmla="*/ 509846 h 509846"/>
                <a:gd name="connsiteX3" fmla="*/ 328175 w 328175"/>
                <a:gd name="connsiteY3" fmla="*/ 0 h 509846"/>
                <a:gd name="connsiteX4" fmla="*/ 145855 w 328175"/>
                <a:gd name="connsiteY4" fmla="*/ 2805 h 509846"/>
                <a:gd name="connsiteX0" fmla="*/ 309978 w 492298"/>
                <a:gd name="connsiteY0" fmla="*/ 2805 h 509846"/>
                <a:gd name="connsiteX1" fmla="*/ 0 w 492298"/>
                <a:gd name="connsiteY1" fmla="*/ 503732 h 509846"/>
                <a:gd name="connsiteX2" fmla="*/ 297033 w 492298"/>
                <a:gd name="connsiteY2" fmla="*/ 509846 h 509846"/>
                <a:gd name="connsiteX3" fmla="*/ 492298 w 492298"/>
                <a:gd name="connsiteY3" fmla="*/ 0 h 509846"/>
                <a:gd name="connsiteX4" fmla="*/ 309978 w 492298"/>
                <a:gd name="connsiteY4" fmla="*/ 2805 h 50984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09846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  <a:gd name="connsiteX0" fmla="*/ 321701 w 504021"/>
                <a:gd name="connsiteY0" fmla="*/ 2805 h 531086"/>
                <a:gd name="connsiteX1" fmla="*/ 0 w 504021"/>
                <a:gd name="connsiteY1" fmla="*/ 531086 h 531086"/>
                <a:gd name="connsiteX2" fmla="*/ 308756 w 504021"/>
                <a:gd name="connsiteY2" fmla="*/ 525477 h 531086"/>
                <a:gd name="connsiteX3" fmla="*/ 504021 w 504021"/>
                <a:gd name="connsiteY3" fmla="*/ 0 h 531086"/>
                <a:gd name="connsiteX4" fmla="*/ 321701 w 504021"/>
                <a:gd name="connsiteY4" fmla="*/ 2805 h 531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021" h="531086">
                  <a:moveTo>
                    <a:pt x="321701" y="2805"/>
                  </a:moveTo>
                  <a:lnTo>
                    <a:pt x="0" y="531086"/>
                  </a:lnTo>
                  <a:lnTo>
                    <a:pt x="308756" y="525477"/>
                  </a:lnTo>
                  <a:lnTo>
                    <a:pt x="504021" y="0"/>
                  </a:lnTo>
                  <a:lnTo>
                    <a:pt x="321701" y="2805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39F9CB55-DB2F-4A4C-9CAA-2396D4B728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6669" y="4948709"/>
              <a:ext cx="140703" cy="186394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43532CC-6031-4727-BDCD-C988625F3D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4439" y="4945825"/>
              <a:ext cx="106416" cy="192811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CF81908-D417-480A-9CE1-A1B7D12E6A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7433" y="4951814"/>
              <a:ext cx="29689" cy="184350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6C4D8B59-A3DC-49EE-9DFE-6805E5ABD001}"/>
                </a:ext>
              </a:extLst>
            </p:cNvPr>
            <p:cNvCxnSpPr>
              <a:cxnSpLocks/>
            </p:cNvCxnSpPr>
            <p:nvPr/>
          </p:nvCxnSpPr>
          <p:spPr>
            <a:xfrm>
              <a:off x="5570625" y="4954083"/>
              <a:ext cx="12046" cy="188628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B399E429-7A5B-4054-B861-A811549A5D51}"/>
                </a:ext>
              </a:extLst>
            </p:cNvPr>
            <p:cNvCxnSpPr>
              <a:cxnSpLocks/>
            </p:cNvCxnSpPr>
            <p:nvPr/>
          </p:nvCxnSpPr>
          <p:spPr>
            <a:xfrm>
              <a:off x="5840357" y="4944755"/>
              <a:ext cx="82959" cy="191552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BDCF1A42-3793-4235-B34D-DA417E5A33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6965" y="4942407"/>
              <a:ext cx="71108" cy="196247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1D3B40C6-5C4F-4ABE-B388-AD7F1642DF52}"/>
                </a:ext>
              </a:extLst>
            </p:cNvPr>
            <p:cNvSpPr/>
            <p:nvPr/>
          </p:nvSpPr>
          <p:spPr>
            <a:xfrm>
              <a:off x="5946216" y="4941013"/>
              <a:ext cx="177255" cy="179853"/>
            </a:xfrm>
            <a:custGeom>
              <a:avLst/>
              <a:gdLst>
                <a:gd name="connsiteX0" fmla="*/ 0 w 216694"/>
                <a:gd name="connsiteY0" fmla="*/ 9525 h 214312"/>
                <a:gd name="connsiteX1" fmla="*/ 154782 w 216694"/>
                <a:gd name="connsiteY1" fmla="*/ 214312 h 214312"/>
                <a:gd name="connsiteX2" fmla="*/ 216694 w 216694"/>
                <a:gd name="connsiteY2" fmla="*/ 192881 h 214312"/>
                <a:gd name="connsiteX3" fmla="*/ 59532 w 216694"/>
                <a:gd name="connsiteY3" fmla="*/ 0 h 214312"/>
                <a:gd name="connsiteX4" fmla="*/ 0 w 216694"/>
                <a:gd name="connsiteY4" fmla="*/ 9525 h 21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94" h="214312">
                  <a:moveTo>
                    <a:pt x="0" y="9525"/>
                  </a:moveTo>
                  <a:lnTo>
                    <a:pt x="154782" y="214312"/>
                  </a:lnTo>
                  <a:lnTo>
                    <a:pt x="216694" y="192881"/>
                  </a:lnTo>
                  <a:lnTo>
                    <a:pt x="59532" y="0"/>
                  </a:lnTo>
                  <a:lnTo>
                    <a:pt x="0" y="9525"/>
                  </a:lnTo>
                  <a:close/>
                </a:path>
              </a:pathLst>
            </a:cu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0B0C0BE8-88D3-4949-A1BA-35185A3AF33D}"/>
                </a:ext>
              </a:extLst>
            </p:cNvPr>
            <p:cNvSpPr/>
            <p:nvPr/>
          </p:nvSpPr>
          <p:spPr>
            <a:xfrm>
              <a:off x="163045" y="4588012"/>
              <a:ext cx="5021161" cy="1801357"/>
            </a:xfrm>
            <a:custGeom>
              <a:avLst/>
              <a:gdLst>
                <a:gd name="connsiteX0" fmla="*/ 0 w 6129495"/>
                <a:gd name="connsiteY0" fmla="*/ 2155371 h 2155371"/>
                <a:gd name="connsiteX1" fmla="*/ 0 w 6129495"/>
                <a:gd name="connsiteY1" fmla="*/ 2069960 h 2155371"/>
                <a:gd name="connsiteX2" fmla="*/ 6129495 w 6129495"/>
                <a:gd name="connsiteY2" fmla="*/ 0 h 2155371"/>
                <a:gd name="connsiteX3" fmla="*/ 0 w 6129495"/>
                <a:gd name="connsiteY3" fmla="*/ 2155371 h 2155371"/>
                <a:gd name="connsiteX0" fmla="*/ 0 w 6147251"/>
                <a:gd name="connsiteY0" fmla="*/ 2149452 h 2149452"/>
                <a:gd name="connsiteX1" fmla="*/ 0 w 6147251"/>
                <a:gd name="connsiteY1" fmla="*/ 2064041 h 2149452"/>
                <a:gd name="connsiteX2" fmla="*/ 6147251 w 6147251"/>
                <a:gd name="connsiteY2" fmla="*/ 0 h 2149452"/>
                <a:gd name="connsiteX3" fmla="*/ 0 w 6147251"/>
                <a:gd name="connsiteY3" fmla="*/ 2149452 h 2149452"/>
                <a:gd name="connsiteX0" fmla="*/ 0 w 6135414"/>
                <a:gd name="connsiteY0" fmla="*/ 2152411 h 2152411"/>
                <a:gd name="connsiteX1" fmla="*/ 0 w 6135414"/>
                <a:gd name="connsiteY1" fmla="*/ 2067000 h 2152411"/>
                <a:gd name="connsiteX2" fmla="*/ 6135414 w 6135414"/>
                <a:gd name="connsiteY2" fmla="*/ 0 h 2152411"/>
                <a:gd name="connsiteX3" fmla="*/ 0 w 6135414"/>
                <a:gd name="connsiteY3" fmla="*/ 2152411 h 2152411"/>
                <a:gd name="connsiteX0" fmla="*/ 0 w 6138373"/>
                <a:gd name="connsiteY0" fmla="*/ 2146492 h 2146492"/>
                <a:gd name="connsiteX1" fmla="*/ 0 w 6138373"/>
                <a:gd name="connsiteY1" fmla="*/ 2061081 h 2146492"/>
                <a:gd name="connsiteX2" fmla="*/ 6138373 w 6138373"/>
                <a:gd name="connsiteY2" fmla="*/ 0 h 2146492"/>
                <a:gd name="connsiteX3" fmla="*/ 0 w 6138373"/>
                <a:gd name="connsiteY3" fmla="*/ 2146492 h 214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8373" h="2146492">
                  <a:moveTo>
                    <a:pt x="0" y="2146492"/>
                  </a:moveTo>
                  <a:lnTo>
                    <a:pt x="0" y="2061081"/>
                  </a:lnTo>
                  <a:lnTo>
                    <a:pt x="6138373" y="0"/>
                  </a:lnTo>
                  <a:lnTo>
                    <a:pt x="0" y="21464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8C6C626-96E2-4B12-A027-02C3AD7FB198}"/>
                </a:ext>
              </a:extLst>
            </p:cNvPr>
            <p:cNvSpPr/>
            <p:nvPr/>
          </p:nvSpPr>
          <p:spPr>
            <a:xfrm>
              <a:off x="154827" y="4598859"/>
              <a:ext cx="5010452" cy="1685102"/>
            </a:xfrm>
            <a:custGeom>
              <a:avLst/>
              <a:gdLst>
                <a:gd name="connsiteX0" fmla="*/ 5024 w 6099349"/>
                <a:gd name="connsiteY0" fmla="*/ 1647929 h 2014694"/>
                <a:gd name="connsiteX1" fmla="*/ 0 w 6099349"/>
                <a:gd name="connsiteY1" fmla="*/ 2014694 h 2014694"/>
                <a:gd name="connsiteX2" fmla="*/ 6099349 w 6099349"/>
                <a:gd name="connsiteY2" fmla="*/ 0 h 2014694"/>
                <a:gd name="connsiteX3" fmla="*/ 5024 w 6099349"/>
                <a:gd name="connsiteY3" fmla="*/ 1647929 h 2014694"/>
                <a:gd name="connsiteX0" fmla="*/ 10048 w 6104373"/>
                <a:gd name="connsiteY0" fmla="*/ 1647929 h 2034791"/>
                <a:gd name="connsiteX1" fmla="*/ 0 w 6104373"/>
                <a:gd name="connsiteY1" fmla="*/ 2034791 h 2034791"/>
                <a:gd name="connsiteX2" fmla="*/ 6104373 w 6104373"/>
                <a:gd name="connsiteY2" fmla="*/ 0 h 2034791"/>
                <a:gd name="connsiteX3" fmla="*/ 10048 w 6104373"/>
                <a:gd name="connsiteY3" fmla="*/ 1647929 h 2034791"/>
                <a:gd name="connsiteX0" fmla="*/ 10048 w 6128047"/>
                <a:gd name="connsiteY0" fmla="*/ 1639051 h 2025913"/>
                <a:gd name="connsiteX1" fmla="*/ 0 w 6128047"/>
                <a:gd name="connsiteY1" fmla="*/ 2025913 h 2025913"/>
                <a:gd name="connsiteX2" fmla="*/ 6128047 w 6128047"/>
                <a:gd name="connsiteY2" fmla="*/ 0 h 2025913"/>
                <a:gd name="connsiteX3" fmla="*/ 10048 w 6128047"/>
                <a:gd name="connsiteY3" fmla="*/ 1639051 h 2025913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10048 w 6113251"/>
                <a:gd name="connsiteY3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25282"/>
                <a:gd name="connsiteY0" fmla="*/ 1621101 h 2007963"/>
                <a:gd name="connsiteX1" fmla="*/ 0 w 6125282"/>
                <a:gd name="connsiteY1" fmla="*/ 2007963 h 2007963"/>
                <a:gd name="connsiteX2" fmla="*/ 6125282 w 6125282"/>
                <a:gd name="connsiteY2" fmla="*/ 0 h 2007963"/>
                <a:gd name="connsiteX3" fmla="*/ 5792371 w 6125282"/>
                <a:gd name="connsiteY3" fmla="*/ 50615 h 2007963"/>
                <a:gd name="connsiteX4" fmla="*/ 10048 w 6125282"/>
                <a:gd name="connsiteY4" fmla="*/ 1621101 h 20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282" h="2007963">
                  <a:moveTo>
                    <a:pt x="10048" y="1621101"/>
                  </a:moveTo>
                  <a:cubicBezTo>
                    <a:pt x="8373" y="1743356"/>
                    <a:pt x="1675" y="1885708"/>
                    <a:pt x="0" y="2007963"/>
                  </a:cubicBezTo>
                  <a:lnTo>
                    <a:pt x="6125282" y="0"/>
                  </a:lnTo>
                  <a:cubicBezTo>
                    <a:pt x="6020295" y="25814"/>
                    <a:pt x="5926950" y="21842"/>
                    <a:pt x="5792371" y="50615"/>
                  </a:cubicBezTo>
                  <a:lnTo>
                    <a:pt x="10048" y="1621101"/>
                  </a:lnTo>
                  <a:close/>
                </a:path>
              </a:pathLst>
            </a:custGeom>
            <a:blipFill dpi="0" rotWithShape="1">
              <a:blip r:embed="rId12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F88730F9-AB84-4C4E-8FAE-59F5F1020CEB}"/>
                </a:ext>
              </a:extLst>
            </p:cNvPr>
            <p:cNvSpPr/>
            <p:nvPr/>
          </p:nvSpPr>
          <p:spPr>
            <a:xfrm>
              <a:off x="160305" y="4589778"/>
              <a:ext cx="5008605" cy="1732164"/>
            </a:xfrm>
            <a:custGeom>
              <a:avLst/>
              <a:gdLst>
                <a:gd name="connsiteX0" fmla="*/ 0 w 6099350"/>
                <a:gd name="connsiteY0" fmla="*/ 2069960 h 2069960"/>
                <a:gd name="connsiteX1" fmla="*/ 0 w 6099350"/>
                <a:gd name="connsiteY1" fmla="*/ 2009670 h 2069960"/>
                <a:gd name="connsiteX2" fmla="*/ 6099350 w 6099350"/>
                <a:gd name="connsiteY2" fmla="*/ 0 h 2069960"/>
                <a:gd name="connsiteX3" fmla="*/ 0 w 6099350"/>
                <a:gd name="connsiteY3" fmla="*/ 2069960 h 2069960"/>
                <a:gd name="connsiteX0" fmla="*/ 0 w 6123024"/>
                <a:gd name="connsiteY0" fmla="*/ 2064041 h 2064041"/>
                <a:gd name="connsiteX1" fmla="*/ 0 w 6123024"/>
                <a:gd name="connsiteY1" fmla="*/ 200375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  <a:gd name="connsiteX0" fmla="*/ 0 w 6123024"/>
                <a:gd name="connsiteY0" fmla="*/ 2064041 h 2064041"/>
                <a:gd name="connsiteX1" fmla="*/ 0 w 6123024"/>
                <a:gd name="connsiteY1" fmla="*/ 199456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3024" h="2064041">
                  <a:moveTo>
                    <a:pt x="0" y="2064041"/>
                  </a:moveTo>
                  <a:lnTo>
                    <a:pt x="0" y="1994561"/>
                  </a:lnTo>
                  <a:lnTo>
                    <a:pt x="6123024" y="0"/>
                  </a:lnTo>
                  <a:lnTo>
                    <a:pt x="0" y="2064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2D5F9519-185B-491A-932A-FB8D0675F626}"/>
                </a:ext>
              </a:extLst>
            </p:cNvPr>
            <p:cNvSpPr/>
            <p:nvPr/>
          </p:nvSpPr>
          <p:spPr>
            <a:xfrm>
              <a:off x="5562681" y="4445076"/>
              <a:ext cx="855858" cy="2291758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694872"/>
                <a:gd name="connsiteY0" fmla="*/ 0 h 2585521"/>
                <a:gd name="connsiteX1" fmla="*/ 1601414 w 1694872"/>
                <a:gd name="connsiteY1" fmla="*/ 2585521 h 2585521"/>
                <a:gd name="connsiteX2" fmla="*/ 1694872 w 1694872"/>
                <a:gd name="connsiteY2" fmla="*/ 2576975 h 2585521"/>
                <a:gd name="connsiteX3" fmla="*/ 0 w 1694872"/>
                <a:gd name="connsiteY3" fmla="*/ 0 h 2585521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694872"/>
                <a:gd name="connsiteY0" fmla="*/ 0 h 2582324"/>
                <a:gd name="connsiteX1" fmla="*/ 1585428 w 1694872"/>
                <a:gd name="connsiteY1" fmla="*/ 2582324 h 2582324"/>
                <a:gd name="connsiteX2" fmla="*/ 1694872 w 1694872"/>
                <a:gd name="connsiteY2" fmla="*/ 2576975 h 2582324"/>
                <a:gd name="connsiteX3" fmla="*/ 0 w 1694872"/>
                <a:gd name="connsiteY3" fmla="*/ 0 h 2582324"/>
                <a:gd name="connsiteX0" fmla="*/ 0 w 1707661"/>
                <a:gd name="connsiteY0" fmla="*/ 0 h 2589764"/>
                <a:gd name="connsiteX1" fmla="*/ 1585428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707661"/>
                <a:gd name="connsiteY0" fmla="*/ 0 h 2589764"/>
                <a:gd name="connsiteX1" fmla="*/ 1609571 w 1707661"/>
                <a:gd name="connsiteY1" fmla="*/ 2582324 h 2589764"/>
                <a:gd name="connsiteX2" fmla="*/ 1707661 w 1707661"/>
                <a:gd name="connsiteY2" fmla="*/ 2589764 h 2589764"/>
                <a:gd name="connsiteX3" fmla="*/ 0 w 1707661"/>
                <a:gd name="connsiteY3" fmla="*/ 0 h 2589764"/>
                <a:gd name="connsiteX0" fmla="*/ 0 w 1357284"/>
                <a:gd name="connsiteY0" fmla="*/ 0 h 2726496"/>
                <a:gd name="connsiteX1" fmla="*/ 1259194 w 1357284"/>
                <a:gd name="connsiteY1" fmla="*/ 2719056 h 2726496"/>
                <a:gd name="connsiteX2" fmla="*/ 1357284 w 1357284"/>
                <a:gd name="connsiteY2" fmla="*/ 2726496 h 2726496"/>
                <a:gd name="connsiteX3" fmla="*/ 0 w 1357284"/>
                <a:gd name="connsiteY3" fmla="*/ 0 h 2726496"/>
                <a:gd name="connsiteX0" fmla="*/ 0 w 1297014"/>
                <a:gd name="connsiteY0" fmla="*/ 0 h 2726496"/>
                <a:gd name="connsiteX1" fmla="*/ 1198924 w 1297014"/>
                <a:gd name="connsiteY1" fmla="*/ 2719056 h 2726496"/>
                <a:gd name="connsiteX2" fmla="*/ 1297014 w 1297014"/>
                <a:gd name="connsiteY2" fmla="*/ 2726496 h 2726496"/>
                <a:gd name="connsiteX3" fmla="*/ 0 w 1297014"/>
                <a:gd name="connsiteY3" fmla="*/ 0 h 2726496"/>
                <a:gd name="connsiteX0" fmla="*/ 0 w 1229838"/>
                <a:gd name="connsiteY0" fmla="*/ 0 h 2726496"/>
                <a:gd name="connsiteX1" fmla="*/ 1131748 w 1229838"/>
                <a:gd name="connsiteY1" fmla="*/ 2719056 h 2726496"/>
                <a:gd name="connsiteX2" fmla="*/ 1229838 w 1229838"/>
                <a:gd name="connsiteY2" fmla="*/ 2726496 h 2726496"/>
                <a:gd name="connsiteX3" fmla="*/ 0 w 1229838"/>
                <a:gd name="connsiteY3" fmla="*/ 0 h 272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9838" h="2726496">
                  <a:moveTo>
                    <a:pt x="0" y="0"/>
                  </a:moveTo>
                  <a:lnTo>
                    <a:pt x="1131748" y="2719056"/>
                  </a:lnTo>
                  <a:lnTo>
                    <a:pt x="1229838" y="2726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B5844F-511B-420A-9A4C-E2C29819C84E}"/>
                </a:ext>
              </a:extLst>
            </p:cNvPr>
            <p:cNvSpPr/>
            <p:nvPr/>
          </p:nvSpPr>
          <p:spPr>
            <a:xfrm>
              <a:off x="1158583" y="4464376"/>
              <a:ext cx="4290893" cy="2253159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450717 w 5450717"/>
                <a:gd name="connsiteY0" fmla="*/ 0 h 2694059"/>
                <a:gd name="connsiteX1" fmla="*/ 0 w 5450717"/>
                <a:gd name="connsiteY1" fmla="*/ 2694059 h 2694059"/>
                <a:gd name="connsiteX2" fmla="*/ 165193 w 5450717"/>
                <a:gd name="connsiteY2" fmla="*/ 2689067 h 2694059"/>
                <a:gd name="connsiteX3" fmla="*/ 5450717 w 5450717"/>
                <a:gd name="connsiteY3" fmla="*/ 0 h 2694059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458745 w 5458745"/>
                <a:gd name="connsiteY3" fmla="*/ 0 h 2697926"/>
                <a:gd name="connsiteX0" fmla="*/ 5458745 w 5458745"/>
                <a:gd name="connsiteY0" fmla="*/ 0 h 2697926"/>
                <a:gd name="connsiteX1" fmla="*/ 0 w 5458745"/>
                <a:gd name="connsiteY1" fmla="*/ 2697926 h 2697926"/>
                <a:gd name="connsiteX2" fmla="*/ 165193 w 5458745"/>
                <a:gd name="connsiteY2" fmla="*/ 2692934 h 2697926"/>
                <a:gd name="connsiteX3" fmla="*/ 5388167 w 5458745"/>
                <a:gd name="connsiteY3" fmla="*/ 40301 h 2697926"/>
                <a:gd name="connsiteX4" fmla="*/ 5458745 w 5458745"/>
                <a:gd name="connsiteY4" fmla="*/ 0 h 2697926"/>
                <a:gd name="connsiteX0" fmla="*/ 5386495 w 5388167"/>
                <a:gd name="connsiteY0" fmla="*/ 0 h 2663114"/>
                <a:gd name="connsiteX1" fmla="*/ 0 w 5388167"/>
                <a:gd name="connsiteY1" fmla="*/ 2663114 h 2663114"/>
                <a:gd name="connsiteX2" fmla="*/ 165193 w 5388167"/>
                <a:gd name="connsiteY2" fmla="*/ 2658122 h 2663114"/>
                <a:gd name="connsiteX3" fmla="*/ 5388167 w 5388167"/>
                <a:gd name="connsiteY3" fmla="*/ 5489 h 2663114"/>
                <a:gd name="connsiteX4" fmla="*/ 5386495 w 5388167"/>
                <a:gd name="connsiteY4" fmla="*/ 0 h 2663114"/>
                <a:gd name="connsiteX0" fmla="*/ 5314245 w 5388167"/>
                <a:gd name="connsiteY0" fmla="*/ 37060 h 2657625"/>
                <a:gd name="connsiteX1" fmla="*/ 0 w 5388167"/>
                <a:gd name="connsiteY1" fmla="*/ 2657625 h 2657625"/>
                <a:gd name="connsiteX2" fmla="*/ 165193 w 5388167"/>
                <a:gd name="connsiteY2" fmla="*/ 2652633 h 2657625"/>
                <a:gd name="connsiteX3" fmla="*/ 5388167 w 5388167"/>
                <a:gd name="connsiteY3" fmla="*/ 0 h 2657625"/>
                <a:gd name="connsiteX4" fmla="*/ 5314245 w 5388167"/>
                <a:gd name="connsiteY4" fmla="*/ 37060 h 265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167" h="2657625">
                  <a:moveTo>
                    <a:pt x="5314245" y="37060"/>
                  </a:moveTo>
                  <a:lnTo>
                    <a:pt x="0" y="2657625"/>
                  </a:lnTo>
                  <a:lnTo>
                    <a:pt x="165193" y="2652633"/>
                  </a:lnTo>
                  <a:lnTo>
                    <a:pt x="5388167" y="0"/>
                  </a:lnTo>
                  <a:lnTo>
                    <a:pt x="5314245" y="37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EBDE149-B0E6-4DDE-B2C0-8E83738A50C7}"/>
                </a:ext>
              </a:extLst>
            </p:cNvPr>
            <p:cNvSpPr/>
            <p:nvPr/>
          </p:nvSpPr>
          <p:spPr>
            <a:xfrm>
              <a:off x="2138935" y="4487922"/>
              <a:ext cx="3278265" cy="2220366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5327823 w 5327823"/>
                <a:gd name="connsiteY0" fmla="*/ 0 h 2558713"/>
                <a:gd name="connsiteX1" fmla="*/ 0 w 5327823"/>
                <a:gd name="connsiteY1" fmla="*/ 2558713 h 2558713"/>
                <a:gd name="connsiteX2" fmla="*/ 165193 w 5327823"/>
                <a:gd name="connsiteY2" fmla="*/ 2553721 h 2558713"/>
                <a:gd name="connsiteX3" fmla="*/ 5327823 w 5327823"/>
                <a:gd name="connsiteY3" fmla="*/ 0 h 2558713"/>
                <a:gd name="connsiteX0" fmla="*/ 5529717 w 5529717"/>
                <a:gd name="connsiteY0" fmla="*/ 0 h 2550254"/>
                <a:gd name="connsiteX1" fmla="*/ 0 w 5529717"/>
                <a:gd name="connsiteY1" fmla="*/ 2550254 h 2550254"/>
                <a:gd name="connsiteX2" fmla="*/ 165193 w 5529717"/>
                <a:gd name="connsiteY2" fmla="*/ 2545262 h 2550254"/>
                <a:gd name="connsiteX3" fmla="*/ 5529717 w 5529717"/>
                <a:gd name="connsiteY3" fmla="*/ 0 h 2550254"/>
                <a:gd name="connsiteX0" fmla="*/ 5705278 w 5705278"/>
                <a:gd name="connsiteY0" fmla="*/ 0 h 2592550"/>
                <a:gd name="connsiteX1" fmla="*/ 0 w 5705278"/>
                <a:gd name="connsiteY1" fmla="*/ 2592550 h 2592550"/>
                <a:gd name="connsiteX2" fmla="*/ 165193 w 5705278"/>
                <a:gd name="connsiteY2" fmla="*/ 2587558 h 2592550"/>
                <a:gd name="connsiteX3" fmla="*/ 5705278 w 5705278"/>
                <a:gd name="connsiteY3" fmla="*/ 0 h 2592550"/>
                <a:gd name="connsiteX0" fmla="*/ 5801837 w 5801837"/>
                <a:gd name="connsiteY0" fmla="*/ 0 h 2626386"/>
                <a:gd name="connsiteX1" fmla="*/ 0 w 5801837"/>
                <a:gd name="connsiteY1" fmla="*/ 2626386 h 2626386"/>
                <a:gd name="connsiteX2" fmla="*/ 165193 w 5801837"/>
                <a:gd name="connsiteY2" fmla="*/ 2621394 h 2626386"/>
                <a:gd name="connsiteX3" fmla="*/ 5801837 w 5801837"/>
                <a:gd name="connsiteY3" fmla="*/ 0 h 2626386"/>
                <a:gd name="connsiteX0" fmla="*/ 5520941 w 5520941"/>
                <a:gd name="connsiteY0" fmla="*/ 0 h 2753273"/>
                <a:gd name="connsiteX1" fmla="*/ 0 w 5520941"/>
                <a:gd name="connsiteY1" fmla="*/ 2753273 h 2753273"/>
                <a:gd name="connsiteX2" fmla="*/ 165193 w 5520941"/>
                <a:gd name="connsiteY2" fmla="*/ 2748281 h 2753273"/>
                <a:gd name="connsiteX3" fmla="*/ 5520941 w 5520941"/>
                <a:gd name="connsiteY3" fmla="*/ 0 h 2753273"/>
                <a:gd name="connsiteX0" fmla="*/ 5125930 w 5125930"/>
                <a:gd name="connsiteY0" fmla="*/ 0 h 3252361"/>
                <a:gd name="connsiteX1" fmla="*/ 0 w 5125930"/>
                <a:gd name="connsiteY1" fmla="*/ 3252361 h 3252361"/>
                <a:gd name="connsiteX2" fmla="*/ 165193 w 5125930"/>
                <a:gd name="connsiteY2" fmla="*/ 3247369 h 3252361"/>
                <a:gd name="connsiteX3" fmla="*/ 5125930 w 5125930"/>
                <a:gd name="connsiteY3" fmla="*/ 0 h 3252361"/>
                <a:gd name="connsiteX0" fmla="*/ 4678251 w 4678251"/>
                <a:gd name="connsiteY0" fmla="*/ 0 h 2939374"/>
                <a:gd name="connsiteX1" fmla="*/ 0 w 4678251"/>
                <a:gd name="connsiteY1" fmla="*/ 2939374 h 2939374"/>
                <a:gd name="connsiteX2" fmla="*/ 165193 w 4678251"/>
                <a:gd name="connsiteY2" fmla="*/ 2934382 h 2939374"/>
                <a:gd name="connsiteX3" fmla="*/ 4678251 w 4678251"/>
                <a:gd name="connsiteY3" fmla="*/ 0 h 2939374"/>
                <a:gd name="connsiteX0" fmla="*/ 4546581 w 4546581"/>
                <a:gd name="connsiteY0" fmla="*/ 0 h 2897078"/>
                <a:gd name="connsiteX1" fmla="*/ 0 w 4546581"/>
                <a:gd name="connsiteY1" fmla="*/ 2897078 h 2897078"/>
                <a:gd name="connsiteX2" fmla="*/ 165193 w 4546581"/>
                <a:gd name="connsiteY2" fmla="*/ 2892086 h 2897078"/>
                <a:gd name="connsiteX3" fmla="*/ 4546581 w 4546581"/>
                <a:gd name="connsiteY3" fmla="*/ 0 h 2897078"/>
                <a:gd name="connsiteX0" fmla="*/ 4546581 w 4546581"/>
                <a:gd name="connsiteY0" fmla="*/ 0 h 2922456"/>
                <a:gd name="connsiteX1" fmla="*/ 0 w 4546581"/>
                <a:gd name="connsiteY1" fmla="*/ 2922456 h 2922456"/>
                <a:gd name="connsiteX2" fmla="*/ 165193 w 4546581"/>
                <a:gd name="connsiteY2" fmla="*/ 2917464 h 2922456"/>
                <a:gd name="connsiteX3" fmla="*/ 4546581 w 4546581"/>
                <a:gd name="connsiteY3" fmla="*/ 0 h 2922456"/>
                <a:gd name="connsiteX0" fmla="*/ 4595500 w 4595500"/>
                <a:gd name="connsiteY0" fmla="*/ 0 h 2922456"/>
                <a:gd name="connsiteX1" fmla="*/ 0 w 4595500"/>
                <a:gd name="connsiteY1" fmla="*/ 2922456 h 2922456"/>
                <a:gd name="connsiteX2" fmla="*/ 165193 w 4595500"/>
                <a:gd name="connsiteY2" fmla="*/ 2917464 h 2922456"/>
                <a:gd name="connsiteX3" fmla="*/ 4595500 w 4595500"/>
                <a:gd name="connsiteY3" fmla="*/ 0 h 2922456"/>
                <a:gd name="connsiteX0" fmla="*/ 4595500 w 4595500"/>
                <a:gd name="connsiteY0" fmla="*/ 0 h 2922456"/>
                <a:gd name="connsiteX1" fmla="*/ 0 w 4595500"/>
                <a:gd name="connsiteY1" fmla="*/ 2922456 h 2922456"/>
                <a:gd name="connsiteX2" fmla="*/ 632564 w 4595500"/>
                <a:gd name="connsiteY2" fmla="*/ 2608534 h 2922456"/>
                <a:gd name="connsiteX3" fmla="*/ 4595500 w 4595500"/>
                <a:gd name="connsiteY3" fmla="*/ 0 h 2922456"/>
                <a:gd name="connsiteX0" fmla="*/ 4116589 w 4116589"/>
                <a:gd name="connsiteY0" fmla="*/ 0 h 2618945"/>
                <a:gd name="connsiteX1" fmla="*/ 0 w 4116589"/>
                <a:gd name="connsiteY1" fmla="*/ 2618945 h 2618945"/>
                <a:gd name="connsiteX2" fmla="*/ 153653 w 4116589"/>
                <a:gd name="connsiteY2" fmla="*/ 2608534 h 2618945"/>
                <a:gd name="connsiteX3" fmla="*/ 4116589 w 4116589"/>
                <a:gd name="connsiteY3" fmla="*/ 0 h 261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6589" h="2618945">
                  <a:moveTo>
                    <a:pt x="4116589" y="0"/>
                  </a:moveTo>
                  <a:lnTo>
                    <a:pt x="0" y="2618945"/>
                  </a:lnTo>
                  <a:lnTo>
                    <a:pt x="153653" y="2608534"/>
                  </a:lnTo>
                  <a:lnTo>
                    <a:pt x="411658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73611B0-A1C9-4278-963A-8245D9EAB43E}"/>
                </a:ext>
              </a:extLst>
            </p:cNvPr>
            <p:cNvSpPr/>
            <p:nvPr/>
          </p:nvSpPr>
          <p:spPr>
            <a:xfrm>
              <a:off x="3346615" y="4874956"/>
              <a:ext cx="1166471" cy="374579"/>
            </a:xfrm>
            <a:custGeom>
              <a:avLst/>
              <a:gdLst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24989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65760 w 1420586"/>
                <a:gd name="connsiteY5" fmla="*/ 444137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3529 w 1420586"/>
                <a:gd name="connsiteY6" fmla="*/ 457200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4360 w 1420586"/>
                <a:gd name="connsiteY7" fmla="*/ 453934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1055 w 1420586"/>
                <a:gd name="connsiteY4" fmla="*/ 437606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0 w 1420586"/>
                <a:gd name="connsiteY0" fmla="*/ 398417 h 466997"/>
                <a:gd name="connsiteX1" fmla="*/ 0 w 1420586"/>
                <a:gd name="connsiteY1" fmla="*/ 466997 h 466997"/>
                <a:gd name="connsiteX2" fmla="*/ 97972 w 1420586"/>
                <a:gd name="connsiteY2" fmla="*/ 450668 h 466997"/>
                <a:gd name="connsiteX3" fmla="*/ 182880 w 1420586"/>
                <a:gd name="connsiteY3" fmla="*/ 440871 h 466997"/>
                <a:gd name="connsiteX4" fmla="*/ 274321 w 1420586"/>
                <a:gd name="connsiteY4" fmla="*/ 424543 h 466997"/>
                <a:gd name="connsiteX5" fmla="*/ 372291 w 1420586"/>
                <a:gd name="connsiteY5" fmla="*/ 434340 h 466997"/>
                <a:gd name="connsiteX6" fmla="*/ 476795 w 1420586"/>
                <a:gd name="connsiteY6" fmla="*/ 450669 h 466997"/>
                <a:gd name="connsiteX7" fmla="*/ 597626 w 1420586"/>
                <a:gd name="connsiteY7" fmla="*/ 450669 h 466997"/>
                <a:gd name="connsiteX8" fmla="*/ 751115 w 1420586"/>
                <a:gd name="connsiteY8" fmla="*/ 411480 h 466997"/>
                <a:gd name="connsiteX9" fmla="*/ 937260 w 1420586"/>
                <a:gd name="connsiteY9" fmla="*/ 310243 h 466997"/>
                <a:gd name="connsiteX10" fmla="*/ 1378132 w 1420586"/>
                <a:gd name="connsiteY10" fmla="*/ 88174 h 466997"/>
                <a:gd name="connsiteX11" fmla="*/ 1417320 w 1420586"/>
                <a:gd name="connsiteY11" fmla="*/ 58783 h 466997"/>
                <a:gd name="connsiteX12" fmla="*/ 1420586 w 1420586"/>
                <a:gd name="connsiteY12" fmla="*/ 0 h 466997"/>
                <a:gd name="connsiteX13" fmla="*/ 1316083 w 1420586"/>
                <a:gd name="connsiteY13" fmla="*/ 88174 h 466997"/>
                <a:gd name="connsiteX14" fmla="*/ 780506 w 1420586"/>
                <a:gd name="connsiteY14" fmla="*/ 352697 h 466997"/>
                <a:gd name="connsiteX15" fmla="*/ 653143 w 1420586"/>
                <a:gd name="connsiteY15" fmla="*/ 382088 h 466997"/>
                <a:gd name="connsiteX16" fmla="*/ 558438 w 1420586"/>
                <a:gd name="connsiteY16" fmla="*/ 385354 h 466997"/>
                <a:gd name="connsiteX17" fmla="*/ 466998 w 1420586"/>
                <a:gd name="connsiteY17" fmla="*/ 375557 h 466997"/>
                <a:gd name="connsiteX18" fmla="*/ 306978 w 1420586"/>
                <a:gd name="connsiteY18" fmla="*/ 362494 h 466997"/>
                <a:gd name="connsiteX19" fmla="*/ 189412 w 1420586"/>
                <a:gd name="connsiteY19" fmla="*/ 372291 h 466997"/>
                <a:gd name="connsiteX20" fmla="*/ 0 w 1420586"/>
                <a:gd name="connsiteY20" fmla="*/ 398417 h 466997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50668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86146 w 1423852"/>
                <a:gd name="connsiteY3" fmla="*/ 440871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0061 w 1423852"/>
                <a:gd name="connsiteY6" fmla="*/ 450669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50669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54381 w 1423852"/>
                <a:gd name="connsiteY8" fmla="*/ 41148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34340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6346 w 1423852"/>
                <a:gd name="connsiteY6" fmla="*/ 441243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44384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35528 w 1423852"/>
                <a:gd name="connsiteY8" fmla="*/ 408337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60089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2805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80062 w 1423852"/>
                <a:gd name="connsiteY6" fmla="*/ 43181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95465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716535 w 1423852"/>
                <a:gd name="connsiteY8" fmla="*/ 41919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0526 w 1423852"/>
                <a:gd name="connsiteY9" fmla="*/ 31024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1398 w 1423852"/>
                <a:gd name="connsiteY10" fmla="*/ 88174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3852"/>
                <a:gd name="connsiteY0" fmla="*/ 398417 h 457200"/>
                <a:gd name="connsiteX1" fmla="*/ 0 w 1423852"/>
                <a:gd name="connsiteY1" fmla="*/ 457200 h 457200"/>
                <a:gd name="connsiteX2" fmla="*/ 101238 w 1423852"/>
                <a:gd name="connsiteY2" fmla="*/ 434340 h 457200"/>
                <a:gd name="connsiteX3" fmla="*/ 195943 w 1423852"/>
                <a:gd name="connsiteY3" fmla="*/ 424542 h 457200"/>
                <a:gd name="connsiteX4" fmla="*/ 277587 w 1423852"/>
                <a:gd name="connsiteY4" fmla="*/ 424543 h 457200"/>
                <a:gd name="connsiteX5" fmla="*/ 375557 w 1423852"/>
                <a:gd name="connsiteY5" fmla="*/ 419916 h 457200"/>
                <a:gd name="connsiteX6" fmla="*/ 471921 w 1423852"/>
                <a:gd name="connsiteY6" fmla="*/ 423676 h 457200"/>
                <a:gd name="connsiteX7" fmla="*/ 576472 w 1423852"/>
                <a:gd name="connsiteY7" fmla="*/ 438100 h 457200"/>
                <a:gd name="connsiteX8" fmla="*/ 683975 w 1423852"/>
                <a:gd name="connsiteY8" fmla="*/ 427330 h 457200"/>
                <a:gd name="connsiteX9" fmla="*/ 943239 w 1423852"/>
                <a:gd name="connsiteY9" fmla="*/ 302103 h 457200"/>
                <a:gd name="connsiteX10" fmla="*/ 1386824 w 1423852"/>
                <a:gd name="connsiteY10" fmla="*/ 93601 h 457200"/>
                <a:gd name="connsiteX11" fmla="*/ 1420586 w 1423852"/>
                <a:gd name="connsiteY11" fmla="*/ 58783 h 457200"/>
                <a:gd name="connsiteX12" fmla="*/ 1423852 w 1423852"/>
                <a:gd name="connsiteY12" fmla="*/ 0 h 457200"/>
                <a:gd name="connsiteX13" fmla="*/ 1319349 w 1423852"/>
                <a:gd name="connsiteY13" fmla="*/ 88174 h 457200"/>
                <a:gd name="connsiteX14" fmla="*/ 783772 w 1423852"/>
                <a:gd name="connsiteY14" fmla="*/ 352697 h 457200"/>
                <a:gd name="connsiteX15" fmla="*/ 656409 w 1423852"/>
                <a:gd name="connsiteY15" fmla="*/ 382088 h 457200"/>
                <a:gd name="connsiteX16" fmla="*/ 561704 w 1423852"/>
                <a:gd name="connsiteY16" fmla="*/ 385354 h 457200"/>
                <a:gd name="connsiteX17" fmla="*/ 470264 w 1423852"/>
                <a:gd name="connsiteY17" fmla="*/ 375557 h 457200"/>
                <a:gd name="connsiteX18" fmla="*/ 310244 w 1423852"/>
                <a:gd name="connsiteY18" fmla="*/ 362494 h 457200"/>
                <a:gd name="connsiteX19" fmla="*/ 192678 w 1423852"/>
                <a:gd name="connsiteY19" fmla="*/ 372291 h 457200"/>
                <a:gd name="connsiteX20" fmla="*/ 3266 w 1423852"/>
                <a:gd name="connsiteY20" fmla="*/ 398417 h 457200"/>
                <a:gd name="connsiteX0" fmla="*/ 3266 w 1426012"/>
                <a:gd name="connsiteY0" fmla="*/ 398417 h 457200"/>
                <a:gd name="connsiteX1" fmla="*/ 0 w 1426012"/>
                <a:gd name="connsiteY1" fmla="*/ 457200 h 457200"/>
                <a:gd name="connsiteX2" fmla="*/ 101238 w 1426012"/>
                <a:gd name="connsiteY2" fmla="*/ 434340 h 457200"/>
                <a:gd name="connsiteX3" fmla="*/ 195943 w 1426012"/>
                <a:gd name="connsiteY3" fmla="*/ 424542 h 457200"/>
                <a:gd name="connsiteX4" fmla="*/ 277587 w 1426012"/>
                <a:gd name="connsiteY4" fmla="*/ 424543 h 457200"/>
                <a:gd name="connsiteX5" fmla="*/ 375557 w 1426012"/>
                <a:gd name="connsiteY5" fmla="*/ 419916 h 457200"/>
                <a:gd name="connsiteX6" fmla="*/ 471921 w 1426012"/>
                <a:gd name="connsiteY6" fmla="*/ 423676 h 457200"/>
                <a:gd name="connsiteX7" fmla="*/ 576472 w 1426012"/>
                <a:gd name="connsiteY7" fmla="*/ 438100 h 457200"/>
                <a:gd name="connsiteX8" fmla="*/ 683975 w 1426012"/>
                <a:gd name="connsiteY8" fmla="*/ 427330 h 457200"/>
                <a:gd name="connsiteX9" fmla="*/ 943239 w 1426012"/>
                <a:gd name="connsiteY9" fmla="*/ 302103 h 457200"/>
                <a:gd name="connsiteX10" fmla="*/ 1386824 w 1426012"/>
                <a:gd name="connsiteY10" fmla="*/ 93601 h 457200"/>
                <a:gd name="connsiteX11" fmla="*/ 1426012 w 1426012"/>
                <a:gd name="connsiteY11" fmla="*/ 58783 h 457200"/>
                <a:gd name="connsiteX12" fmla="*/ 1423852 w 1426012"/>
                <a:gd name="connsiteY12" fmla="*/ 0 h 457200"/>
                <a:gd name="connsiteX13" fmla="*/ 1319349 w 1426012"/>
                <a:gd name="connsiteY13" fmla="*/ 88174 h 457200"/>
                <a:gd name="connsiteX14" fmla="*/ 783772 w 1426012"/>
                <a:gd name="connsiteY14" fmla="*/ 352697 h 457200"/>
                <a:gd name="connsiteX15" fmla="*/ 656409 w 1426012"/>
                <a:gd name="connsiteY15" fmla="*/ 382088 h 457200"/>
                <a:gd name="connsiteX16" fmla="*/ 561704 w 1426012"/>
                <a:gd name="connsiteY16" fmla="*/ 385354 h 457200"/>
                <a:gd name="connsiteX17" fmla="*/ 470264 w 1426012"/>
                <a:gd name="connsiteY17" fmla="*/ 375557 h 457200"/>
                <a:gd name="connsiteX18" fmla="*/ 310244 w 1426012"/>
                <a:gd name="connsiteY18" fmla="*/ 362494 h 457200"/>
                <a:gd name="connsiteX19" fmla="*/ 192678 w 1426012"/>
                <a:gd name="connsiteY19" fmla="*/ 372291 h 457200"/>
                <a:gd name="connsiteX20" fmla="*/ 3266 w 1426012"/>
                <a:gd name="connsiteY20" fmla="*/ 398417 h 457200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16477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76472 w 1426012"/>
                <a:gd name="connsiteY7" fmla="*/ 42724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683975 w 1426012"/>
                <a:gd name="connsiteY8" fmla="*/ 408336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83772 w 1426012"/>
                <a:gd name="connsiteY14" fmla="*/ 341844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65618 w 1426012"/>
                <a:gd name="connsiteY7" fmla="*/ 419107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8178 w 1426012"/>
                <a:gd name="connsiteY7" fmla="*/ 416394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1921 w 1426012"/>
                <a:gd name="connsiteY6" fmla="*/ 412823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95266 w 1426012"/>
                <a:gd name="connsiteY7" fmla="*/ 428043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  <a:gd name="connsiteX0" fmla="*/ 3266 w 1426012"/>
                <a:gd name="connsiteY0" fmla="*/ 387564 h 446347"/>
                <a:gd name="connsiteX1" fmla="*/ 0 w 1426012"/>
                <a:gd name="connsiteY1" fmla="*/ 446347 h 446347"/>
                <a:gd name="connsiteX2" fmla="*/ 101238 w 1426012"/>
                <a:gd name="connsiteY2" fmla="*/ 423487 h 446347"/>
                <a:gd name="connsiteX3" fmla="*/ 195943 w 1426012"/>
                <a:gd name="connsiteY3" fmla="*/ 413689 h 446347"/>
                <a:gd name="connsiteX4" fmla="*/ 277587 w 1426012"/>
                <a:gd name="connsiteY4" fmla="*/ 413690 h 446347"/>
                <a:gd name="connsiteX5" fmla="*/ 375557 w 1426012"/>
                <a:gd name="connsiteY5" fmla="*/ 409063 h 446347"/>
                <a:gd name="connsiteX6" fmla="*/ 477745 w 1426012"/>
                <a:gd name="connsiteY6" fmla="*/ 415735 h 446347"/>
                <a:gd name="connsiteX7" fmla="*/ 574881 w 1426012"/>
                <a:gd name="connsiteY7" fmla="*/ 425130 h 446347"/>
                <a:gd name="connsiteX8" fmla="*/ 716535 w 1426012"/>
                <a:gd name="connsiteY8" fmla="*/ 402909 h 446347"/>
                <a:gd name="connsiteX9" fmla="*/ 943239 w 1426012"/>
                <a:gd name="connsiteY9" fmla="*/ 291250 h 446347"/>
                <a:gd name="connsiteX10" fmla="*/ 1386824 w 1426012"/>
                <a:gd name="connsiteY10" fmla="*/ 82748 h 446347"/>
                <a:gd name="connsiteX11" fmla="*/ 1426012 w 1426012"/>
                <a:gd name="connsiteY11" fmla="*/ 47930 h 446347"/>
                <a:gd name="connsiteX12" fmla="*/ 1423852 w 1426012"/>
                <a:gd name="connsiteY12" fmla="*/ 0 h 446347"/>
                <a:gd name="connsiteX13" fmla="*/ 1319349 w 1426012"/>
                <a:gd name="connsiteY13" fmla="*/ 77321 h 446347"/>
                <a:gd name="connsiteX14" fmla="*/ 772919 w 1426012"/>
                <a:gd name="connsiteY14" fmla="*/ 336417 h 446347"/>
                <a:gd name="connsiteX15" fmla="*/ 656409 w 1426012"/>
                <a:gd name="connsiteY15" fmla="*/ 371235 h 446347"/>
                <a:gd name="connsiteX16" fmla="*/ 561704 w 1426012"/>
                <a:gd name="connsiteY16" fmla="*/ 374501 h 446347"/>
                <a:gd name="connsiteX17" fmla="*/ 470264 w 1426012"/>
                <a:gd name="connsiteY17" fmla="*/ 364704 h 446347"/>
                <a:gd name="connsiteX18" fmla="*/ 310244 w 1426012"/>
                <a:gd name="connsiteY18" fmla="*/ 351641 h 446347"/>
                <a:gd name="connsiteX19" fmla="*/ 192678 w 1426012"/>
                <a:gd name="connsiteY19" fmla="*/ 361438 h 446347"/>
                <a:gd name="connsiteX20" fmla="*/ 3266 w 1426012"/>
                <a:gd name="connsiteY20" fmla="*/ 387564 h 446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6012" h="446347">
                  <a:moveTo>
                    <a:pt x="3266" y="387564"/>
                  </a:moveTo>
                  <a:lnTo>
                    <a:pt x="0" y="446347"/>
                  </a:lnTo>
                  <a:lnTo>
                    <a:pt x="101238" y="423487"/>
                  </a:lnTo>
                  <a:lnTo>
                    <a:pt x="195943" y="413689"/>
                  </a:lnTo>
                  <a:lnTo>
                    <a:pt x="277587" y="413690"/>
                  </a:lnTo>
                  <a:lnTo>
                    <a:pt x="375557" y="409063"/>
                  </a:lnTo>
                  <a:lnTo>
                    <a:pt x="477745" y="415735"/>
                  </a:lnTo>
                  <a:lnTo>
                    <a:pt x="574881" y="425130"/>
                  </a:lnTo>
                  <a:lnTo>
                    <a:pt x="716535" y="402909"/>
                  </a:lnTo>
                  <a:cubicBezTo>
                    <a:pt x="778583" y="369163"/>
                    <a:pt x="831524" y="344610"/>
                    <a:pt x="943239" y="291250"/>
                  </a:cubicBezTo>
                  <a:lnTo>
                    <a:pt x="1386824" y="82748"/>
                  </a:lnTo>
                  <a:lnTo>
                    <a:pt x="1426012" y="47930"/>
                  </a:lnTo>
                  <a:lnTo>
                    <a:pt x="1423852" y="0"/>
                  </a:lnTo>
                  <a:lnTo>
                    <a:pt x="1319349" y="77321"/>
                  </a:lnTo>
                  <a:lnTo>
                    <a:pt x="772919" y="336417"/>
                  </a:lnTo>
                  <a:lnTo>
                    <a:pt x="656409" y="371235"/>
                  </a:lnTo>
                  <a:lnTo>
                    <a:pt x="561704" y="374501"/>
                  </a:lnTo>
                  <a:lnTo>
                    <a:pt x="470264" y="364704"/>
                  </a:lnTo>
                  <a:lnTo>
                    <a:pt x="310244" y="351641"/>
                  </a:lnTo>
                  <a:lnTo>
                    <a:pt x="192678" y="361438"/>
                  </a:lnTo>
                  <a:lnTo>
                    <a:pt x="3266" y="387564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0B301D0-0E31-4070-AF96-9A6DE3EAA8AA}"/>
                </a:ext>
              </a:extLst>
            </p:cNvPr>
            <p:cNvSpPr/>
            <p:nvPr/>
          </p:nvSpPr>
          <p:spPr>
            <a:xfrm rot="222951">
              <a:off x="3371560" y="4790874"/>
              <a:ext cx="1132520" cy="450307"/>
            </a:xfrm>
            <a:custGeom>
              <a:avLst/>
              <a:gdLst>
                <a:gd name="connsiteX0" fmla="*/ 77350 w 2272386"/>
                <a:gd name="connsiteY0" fmla="*/ 934706 h 970903"/>
                <a:gd name="connsiteX1" fmla="*/ 477400 w 2272386"/>
                <a:gd name="connsiteY1" fmla="*/ 799624 h 970903"/>
                <a:gd name="connsiteX2" fmla="*/ 924210 w 2272386"/>
                <a:gd name="connsiteY2" fmla="*/ 789233 h 970903"/>
                <a:gd name="connsiteX3" fmla="*/ 1215155 w 2272386"/>
                <a:gd name="connsiteY3" fmla="*/ 752865 h 970903"/>
                <a:gd name="connsiteX4" fmla="*/ 1625596 w 2272386"/>
                <a:gd name="connsiteY4" fmla="*/ 513874 h 970903"/>
                <a:gd name="connsiteX5" fmla="*/ 2129555 w 2272386"/>
                <a:gd name="connsiteY5" fmla="*/ 186560 h 970903"/>
                <a:gd name="connsiteX6" fmla="*/ 2113969 w 2272386"/>
                <a:gd name="connsiteY6" fmla="*/ 113824 h 970903"/>
                <a:gd name="connsiteX7" fmla="*/ 2124360 w 2272386"/>
                <a:gd name="connsiteY7" fmla="*/ 51479 h 970903"/>
                <a:gd name="connsiteX8" fmla="*/ 77350 w 2272386"/>
                <a:gd name="connsiteY8" fmla="*/ 934706 h 970903"/>
                <a:gd name="connsiteX0" fmla="*/ 104637 w 2051281"/>
                <a:gd name="connsiteY0" fmla="*/ 816468 h 867211"/>
                <a:gd name="connsiteX1" fmla="*/ 273419 w 2051281"/>
                <a:gd name="connsiteY1" fmla="*/ 791684 h 867211"/>
                <a:gd name="connsiteX2" fmla="*/ 720229 w 2051281"/>
                <a:gd name="connsiteY2" fmla="*/ 781293 h 867211"/>
                <a:gd name="connsiteX3" fmla="*/ 1011174 w 2051281"/>
                <a:gd name="connsiteY3" fmla="*/ 744925 h 867211"/>
                <a:gd name="connsiteX4" fmla="*/ 1421615 w 2051281"/>
                <a:gd name="connsiteY4" fmla="*/ 505934 h 867211"/>
                <a:gd name="connsiteX5" fmla="*/ 1925574 w 2051281"/>
                <a:gd name="connsiteY5" fmla="*/ 178620 h 867211"/>
                <a:gd name="connsiteX6" fmla="*/ 1909988 w 2051281"/>
                <a:gd name="connsiteY6" fmla="*/ 105884 h 867211"/>
                <a:gd name="connsiteX7" fmla="*/ 1920379 w 2051281"/>
                <a:gd name="connsiteY7" fmla="*/ 43539 h 867211"/>
                <a:gd name="connsiteX8" fmla="*/ 104637 w 2051281"/>
                <a:gd name="connsiteY8" fmla="*/ 816468 h 867211"/>
                <a:gd name="connsiteX0" fmla="*/ 3366 w 1950010"/>
                <a:gd name="connsiteY0" fmla="*/ 816468 h 818822"/>
                <a:gd name="connsiteX1" fmla="*/ 172148 w 1950010"/>
                <a:gd name="connsiteY1" fmla="*/ 791684 h 818822"/>
                <a:gd name="connsiteX2" fmla="*/ 618958 w 1950010"/>
                <a:gd name="connsiteY2" fmla="*/ 781293 h 818822"/>
                <a:gd name="connsiteX3" fmla="*/ 909903 w 1950010"/>
                <a:gd name="connsiteY3" fmla="*/ 744925 h 818822"/>
                <a:gd name="connsiteX4" fmla="*/ 1320344 w 1950010"/>
                <a:gd name="connsiteY4" fmla="*/ 505934 h 818822"/>
                <a:gd name="connsiteX5" fmla="*/ 1824303 w 1950010"/>
                <a:gd name="connsiteY5" fmla="*/ 178620 h 818822"/>
                <a:gd name="connsiteX6" fmla="*/ 1808717 w 1950010"/>
                <a:gd name="connsiteY6" fmla="*/ 105884 h 818822"/>
                <a:gd name="connsiteX7" fmla="*/ 1819108 w 1950010"/>
                <a:gd name="connsiteY7" fmla="*/ 43539 h 818822"/>
                <a:gd name="connsiteX8" fmla="*/ 3366 w 1950010"/>
                <a:gd name="connsiteY8" fmla="*/ 816468 h 818822"/>
                <a:gd name="connsiteX0" fmla="*/ 82698 w 2029342"/>
                <a:gd name="connsiteY0" fmla="*/ 816468 h 865191"/>
                <a:gd name="connsiteX1" fmla="*/ 347546 w 2029342"/>
                <a:gd name="connsiteY1" fmla="*/ 784569 h 865191"/>
                <a:gd name="connsiteX2" fmla="*/ 698290 w 2029342"/>
                <a:gd name="connsiteY2" fmla="*/ 781293 h 865191"/>
                <a:gd name="connsiteX3" fmla="*/ 989235 w 2029342"/>
                <a:gd name="connsiteY3" fmla="*/ 744925 h 865191"/>
                <a:gd name="connsiteX4" fmla="*/ 1399676 w 2029342"/>
                <a:gd name="connsiteY4" fmla="*/ 505934 h 865191"/>
                <a:gd name="connsiteX5" fmla="*/ 1903635 w 2029342"/>
                <a:gd name="connsiteY5" fmla="*/ 178620 h 865191"/>
                <a:gd name="connsiteX6" fmla="*/ 1888049 w 2029342"/>
                <a:gd name="connsiteY6" fmla="*/ 105884 h 865191"/>
                <a:gd name="connsiteX7" fmla="*/ 1898440 w 2029342"/>
                <a:gd name="connsiteY7" fmla="*/ 43539 h 865191"/>
                <a:gd name="connsiteX8" fmla="*/ 82698 w 2029342"/>
                <a:gd name="connsiteY8" fmla="*/ 816468 h 865191"/>
                <a:gd name="connsiteX0" fmla="*/ 98636 w 2045280"/>
                <a:gd name="connsiteY0" fmla="*/ 816468 h 865191"/>
                <a:gd name="connsiteX1" fmla="*/ 363484 w 2045280"/>
                <a:gd name="connsiteY1" fmla="*/ 784569 h 865191"/>
                <a:gd name="connsiteX2" fmla="*/ 714228 w 2045280"/>
                <a:gd name="connsiteY2" fmla="*/ 781293 h 865191"/>
                <a:gd name="connsiteX3" fmla="*/ 1005173 w 2045280"/>
                <a:gd name="connsiteY3" fmla="*/ 744925 h 865191"/>
                <a:gd name="connsiteX4" fmla="*/ 1415614 w 2045280"/>
                <a:gd name="connsiteY4" fmla="*/ 505934 h 865191"/>
                <a:gd name="connsiteX5" fmla="*/ 1919573 w 2045280"/>
                <a:gd name="connsiteY5" fmla="*/ 178620 h 865191"/>
                <a:gd name="connsiteX6" fmla="*/ 1903987 w 2045280"/>
                <a:gd name="connsiteY6" fmla="*/ 105884 h 865191"/>
                <a:gd name="connsiteX7" fmla="*/ 1914378 w 2045280"/>
                <a:gd name="connsiteY7" fmla="*/ 43539 h 865191"/>
                <a:gd name="connsiteX8" fmla="*/ 98636 w 2045280"/>
                <a:gd name="connsiteY8" fmla="*/ 816468 h 865191"/>
                <a:gd name="connsiteX0" fmla="*/ 102163 w 2048807"/>
                <a:gd name="connsiteY0" fmla="*/ 816468 h 868561"/>
                <a:gd name="connsiteX1" fmla="*/ 367011 w 2048807"/>
                <a:gd name="connsiteY1" fmla="*/ 784569 h 868561"/>
                <a:gd name="connsiteX2" fmla="*/ 717755 w 2048807"/>
                <a:gd name="connsiteY2" fmla="*/ 781293 h 868561"/>
                <a:gd name="connsiteX3" fmla="*/ 1008700 w 2048807"/>
                <a:gd name="connsiteY3" fmla="*/ 744925 h 868561"/>
                <a:gd name="connsiteX4" fmla="*/ 1419141 w 2048807"/>
                <a:gd name="connsiteY4" fmla="*/ 505934 h 868561"/>
                <a:gd name="connsiteX5" fmla="*/ 1923100 w 2048807"/>
                <a:gd name="connsiteY5" fmla="*/ 178620 h 868561"/>
                <a:gd name="connsiteX6" fmla="*/ 1907514 w 2048807"/>
                <a:gd name="connsiteY6" fmla="*/ 105884 h 868561"/>
                <a:gd name="connsiteX7" fmla="*/ 1917905 w 2048807"/>
                <a:gd name="connsiteY7" fmla="*/ 43539 h 868561"/>
                <a:gd name="connsiteX8" fmla="*/ 102163 w 2048807"/>
                <a:gd name="connsiteY8" fmla="*/ 816468 h 868561"/>
                <a:gd name="connsiteX0" fmla="*/ 85933 w 1939565"/>
                <a:gd name="connsiteY0" fmla="*/ 757910 h 804228"/>
                <a:gd name="connsiteX1" fmla="*/ 350781 w 1939565"/>
                <a:gd name="connsiteY1" fmla="*/ 726011 h 804228"/>
                <a:gd name="connsiteX2" fmla="*/ 701525 w 1939565"/>
                <a:gd name="connsiteY2" fmla="*/ 722735 h 804228"/>
                <a:gd name="connsiteX3" fmla="*/ 992470 w 1939565"/>
                <a:gd name="connsiteY3" fmla="*/ 686367 h 804228"/>
                <a:gd name="connsiteX4" fmla="*/ 1402911 w 1939565"/>
                <a:gd name="connsiteY4" fmla="*/ 447376 h 804228"/>
                <a:gd name="connsiteX5" fmla="*/ 1906870 w 1939565"/>
                <a:gd name="connsiteY5" fmla="*/ 120062 h 804228"/>
                <a:gd name="connsiteX6" fmla="*/ 1891284 w 1939565"/>
                <a:gd name="connsiteY6" fmla="*/ 47326 h 804228"/>
                <a:gd name="connsiteX7" fmla="*/ 1677522 w 1939565"/>
                <a:gd name="connsiteY7" fmla="*/ 63257 h 804228"/>
                <a:gd name="connsiteX8" fmla="*/ 85933 w 1939565"/>
                <a:gd name="connsiteY8" fmla="*/ 757910 h 804228"/>
                <a:gd name="connsiteX0" fmla="*/ 85933 w 1950428"/>
                <a:gd name="connsiteY0" fmla="*/ 764361 h 810679"/>
                <a:gd name="connsiteX1" fmla="*/ 350781 w 1950428"/>
                <a:gd name="connsiteY1" fmla="*/ 732462 h 810679"/>
                <a:gd name="connsiteX2" fmla="*/ 701525 w 1950428"/>
                <a:gd name="connsiteY2" fmla="*/ 729186 h 810679"/>
                <a:gd name="connsiteX3" fmla="*/ 992470 w 1950428"/>
                <a:gd name="connsiteY3" fmla="*/ 692818 h 810679"/>
                <a:gd name="connsiteX4" fmla="*/ 1402911 w 1950428"/>
                <a:gd name="connsiteY4" fmla="*/ 453827 h 810679"/>
                <a:gd name="connsiteX5" fmla="*/ 1906870 w 1950428"/>
                <a:gd name="connsiteY5" fmla="*/ 126513 h 810679"/>
                <a:gd name="connsiteX6" fmla="*/ 1923305 w 1950428"/>
                <a:gd name="connsiteY6" fmla="*/ 39545 h 810679"/>
                <a:gd name="connsiteX7" fmla="*/ 1677522 w 1950428"/>
                <a:gd name="connsiteY7" fmla="*/ 69708 h 810679"/>
                <a:gd name="connsiteX8" fmla="*/ 85933 w 1950428"/>
                <a:gd name="connsiteY8" fmla="*/ 764361 h 810679"/>
                <a:gd name="connsiteX0" fmla="*/ 85933 w 1932468"/>
                <a:gd name="connsiteY0" fmla="*/ 769694 h 816012"/>
                <a:gd name="connsiteX1" fmla="*/ 350781 w 1932468"/>
                <a:gd name="connsiteY1" fmla="*/ 737795 h 816012"/>
                <a:gd name="connsiteX2" fmla="*/ 701525 w 1932468"/>
                <a:gd name="connsiteY2" fmla="*/ 734519 h 816012"/>
                <a:gd name="connsiteX3" fmla="*/ 992470 w 1932468"/>
                <a:gd name="connsiteY3" fmla="*/ 698151 h 816012"/>
                <a:gd name="connsiteX4" fmla="*/ 1402911 w 1932468"/>
                <a:gd name="connsiteY4" fmla="*/ 459160 h 816012"/>
                <a:gd name="connsiteX5" fmla="*/ 1906870 w 1932468"/>
                <a:gd name="connsiteY5" fmla="*/ 131846 h 816012"/>
                <a:gd name="connsiteX6" fmla="*/ 1862820 w 1932468"/>
                <a:gd name="connsiteY6" fmla="*/ 34204 h 816012"/>
                <a:gd name="connsiteX7" fmla="*/ 1677522 w 1932468"/>
                <a:gd name="connsiteY7" fmla="*/ 75041 h 816012"/>
                <a:gd name="connsiteX8" fmla="*/ 85933 w 1932468"/>
                <a:gd name="connsiteY8" fmla="*/ 769694 h 816012"/>
                <a:gd name="connsiteX0" fmla="*/ 85933 w 1932468"/>
                <a:gd name="connsiteY0" fmla="*/ 752393 h 798711"/>
                <a:gd name="connsiteX1" fmla="*/ 350781 w 1932468"/>
                <a:gd name="connsiteY1" fmla="*/ 720494 h 798711"/>
                <a:gd name="connsiteX2" fmla="*/ 701525 w 1932468"/>
                <a:gd name="connsiteY2" fmla="*/ 717218 h 798711"/>
                <a:gd name="connsiteX3" fmla="*/ 992470 w 1932468"/>
                <a:gd name="connsiteY3" fmla="*/ 680850 h 798711"/>
                <a:gd name="connsiteX4" fmla="*/ 1402911 w 1932468"/>
                <a:gd name="connsiteY4" fmla="*/ 441859 h 798711"/>
                <a:gd name="connsiteX5" fmla="*/ 1906870 w 1932468"/>
                <a:gd name="connsiteY5" fmla="*/ 114545 h 798711"/>
                <a:gd name="connsiteX6" fmla="*/ 1862820 w 1932468"/>
                <a:gd name="connsiteY6" fmla="*/ 16903 h 798711"/>
                <a:gd name="connsiteX7" fmla="*/ 1677522 w 1932468"/>
                <a:gd name="connsiteY7" fmla="*/ 57740 h 798711"/>
                <a:gd name="connsiteX8" fmla="*/ 85933 w 1932468"/>
                <a:gd name="connsiteY8" fmla="*/ 752393 h 798711"/>
                <a:gd name="connsiteX0" fmla="*/ 85933 w 1941587"/>
                <a:gd name="connsiteY0" fmla="*/ 752393 h 798711"/>
                <a:gd name="connsiteX1" fmla="*/ 350781 w 1941587"/>
                <a:gd name="connsiteY1" fmla="*/ 720494 h 798711"/>
                <a:gd name="connsiteX2" fmla="*/ 701525 w 1941587"/>
                <a:gd name="connsiteY2" fmla="*/ 717218 h 798711"/>
                <a:gd name="connsiteX3" fmla="*/ 992470 w 1941587"/>
                <a:gd name="connsiteY3" fmla="*/ 680850 h 798711"/>
                <a:gd name="connsiteX4" fmla="*/ 1402911 w 1941587"/>
                <a:gd name="connsiteY4" fmla="*/ 441859 h 798711"/>
                <a:gd name="connsiteX5" fmla="*/ 1906870 w 1941587"/>
                <a:gd name="connsiteY5" fmla="*/ 114545 h 798711"/>
                <a:gd name="connsiteX6" fmla="*/ 1862820 w 1941587"/>
                <a:gd name="connsiteY6" fmla="*/ 16903 h 798711"/>
                <a:gd name="connsiteX7" fmla="*/ 1677522 w 1941587"/>
                <a:gd name="connsiteY7" fmla="*/ 57740 h 798711"/>
                <a:gd name="connsiteX8" fmla="*/ 85933 w 1941587"/>
                <a:gd name="connsiteY8" fmla="*/ 752393 h 798711"/>
                <a:gd name="connsiteX0" fmla="*/ 85933 w 1942755"/>
                <a:gd name="connsiteY0" fmla="*/ 752393 h 798711"/>
                <a:gd name="connsiteX1" fmla="*/ 350781 w 1942755"/>
                <a:gd name="connsiteY1" fmla="*/ 720494 h 798711"/>
                <a:gd name="connsiteX2" fmla="*/ 701525 w 1942755"/>
                <a:gd name="connsiteY2" fmla="*/ 717218 h 798711"/>
                <a:gd name="connsiteX3" fmla="*/ 992470 w 1942755"/>
                <a:gd name="connsiteY3" fmla="*/ 680850 h 798711"/>
                <a:gd name="connsiteX4" fmla="*/ 1402911 w 1942755"/>
                <a:gd name="connsiteY4" fmla="*/ 441859 h 798711"/>
                <a:gd name="connsiteX5" fmla="*/ 1906870 w 1942755"/>
                <a:gd name="connsiteY5" fmla="*/ 114545 h 798711"/>
                <a:gd name="connsiteX6" fmla="*/ 1866378 w 1942755"/>
                <a:gd name="connsiteY6" fmla="*/ 16903 h 798711"/>
                <a:gd name="connsiteX7" fmla="*/ 1677522 w 1942755"/>
                <a:gd name="connsiteY7" fmla="*/ 57740 h 798711"/>
                <a:gd name="connsiteX8" fmla="*/ 85933 w 1942755"/>
                <a:gd name="connsiteY8" fmla="*/ 752393 h 798711"/>
                <a:gd name="connsiteX0" fmla="*/ 93650 w 1950472"/>
                <a:gd name="connsiteY0" fmla="*/ 781735 h 830940"/>
                <a:gd name="connsiteX1" fmla="*/ 358498 w 1950472"/>
                <a:gd name="connsiteY1" fmla="*/ 749836 h 830940"/>
                <a:gd name="connsiteX2" fmla="*/ 709242 w 1950472"/>
                <a:gd name="connsiteY2" fmla="*/ 746560 h 830940"/>
                <a:gd name="connsiteX3" fmla="*/ 1000187 w 1950472"/>
                <a:gd name="connsiteY3" fmla="*/ 710192 h 830940"/>
                <a:gd name="connsiteX4" fmla="*/ 1410628 w 1950472"/>
                <a:gd name="connsiteY4" fmla="*/ 471201 h 830940"/>
                <a:gd name="connsiteX5" fmla="*/ 1914587 w 1950472"/>
                <a:gd name="connsiteY5" fmla="*/ 143887 h 830940"/>
                <a:gd name="connsiteX6" fmla="*/ 1874095 w 1950472"/>
                <a:gd name="connsiteY6" fmla="*/ 46245 h 830940"/>
                <a:gd name="connsiteX7" fmla="*/ 1791978 w 1950472"/>
                <a:gd name="connsiteY7" fmla="*/ 47944 h 830940"/>
                <a:gd name="connsiteX8" fmla="*/ 93650 w 1950472"/>
                <a:gd name="connsiteY8" fmla="*/ 781735 h 830940"/>
                <a:gd name="connsiteX0" fmla="*/ 93650 w 1956959"/>
                <a:gd name="connsiteY0" fmla="*/ 781735 h 830940"/>
                <a:gd name="connsiteX1" fmla="*/ 358498 w 1956959"/>
                <a:gd name="connsiteY1" fmla="*/ 749836 h 830940"/>
                <a:gd name="connsiteX2" fmla="*/ 709242 w 1956959"/>
                <a:gd name="connsiteY2" fmla="*/ 746560 h 830940"/>
                <a:gd name="connsiteX3" fmla="*/ 1000187 w 1956959"/>
                <a:gd name="connsiteY3" fmla="*/ 710192 h 830940"/>
                <a:gd name="connsiteX4" fmla="*/ 1410628 w 1956959"/>
                <a:gd name="connsiteY4" fmla="*/ 471201 h 830940"/>
                <a:gd name="connsiteX5" fmla="*/ 1914587 w 1956959"/>
                <a:gd name="connsiteY5" fmla="*/ 143887 h 830940"/>
                <a:gd name="connsiteX6" fmla="*/ 1891885 w 1956959"/>
                <a:gd name="connsiteY6" fmla="*/ 46245 h 830940"/>
                <a:gd name="connsiteX7" fmla="*/ 1791978 w 1956959"/>
                <a:gd name="connsiteY7" fmla="*/ 47944 h 830940"/>
                <a:gd name="connsiteX8" fmla="*/ 93650 w 1956959"/>
                <a:gd name="connsiteY8" fmla="*/ 781735 h 830940"/>
                <a:gd name="connsiteX0" fmla="*/ 93650 w 1956959"/>
                <a:gd name="connsiteY0" fmla="*/ 788180 h 837385"/>
                <a:gd name="connsiteX1" fmla="*/ 358498 w 1956959"/>
                <a:gd name="connsiteY1" fmla="*/ 756281 h 837385"/>
                <a:gd name="connsiteX2" fmla="*/ 709242 w 1956959"/>
                <a:gd name="connsiteY2" fmla="*/ 753005 h 837385"/>
                <a:gd name="connsiteX3" fmla="*/ 1000187 w 1956959"/>
                <a:gd name="connsiteY3" fmla="*/ 716637 h 837385"/>
                <a:gd name="connsiteX4" fmla="*/ 1410628 w 1956959"/>
                <a:gd name="connsiteY4" fmla="*/ 477646 h 837385"/>
                <a:gd name="connsiteX5" fmla="*/ 1914587 w 1956959"/>
                <a:gd name="connsiteY5" fmla="*/ 150332 h 837385"/>
                <a:gd name="connsiteX6" fmla="*/ 1891885 w 1956959"/>
                <a:gd name="connsiteY6" fmla="*/ 52690 h 837385"/>
                <a:gd name="connsiteX7" fmla="*/ 1791978 w 1956959"/>
                <a:gd name="connsiteY7" fmla="*/ 54389 h 837385"/>
                <a:gd name="connsiteX8" fmla="*/ 93650 w 1956959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50332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94166 w 1957475"/>
                <a:gd name="connsiteY0" fmla="*/ 788180 h 837385"/>
                <a:gd name="connsiteX1" fmla="*/ 359014 w 1957475"/>
                <a:gd name="connsiteY1" fmla="*/ 756281 h 837385"/>
                <a:gd name="connsiteX2" fmla="*/ 709758 w 1957475"/>
                <a:gd name="connsiteY2" fmla="*/ 753005 h 837385"/>
                <a:gd name="connsiteX3" fmla="*/ 1000703 w 1957475"/>
                <a:gd name="connsiteY3" fmla="*/ 716637 h 837385"/>
                <a:gd name="connsiteX4" fmla="*/ 1411144 w 1957475"/>
                <a:gd name="connsiteY4" fmla="*/ 477646 h 837385"/>
                <a:gd name="connsiteX5" fmla="*/ 1915103 w 1957475"/>
                <a:gd name="connsiteY5" fmla="*/ 141664 h 837385"/>
                <a:gd name="connsiteX6" fmla="*/ 1892401 w 1957475"/>
                <a:gd name="connsiteY6" fmla="*/ 52690 h 837385"/>
                <a:gd name="connsiteX7" fmla="*/ 1799610 w 1957475"/>
                <a:gd name="connsiteY7" fmla="*/ 54389 h 837385"/>
                <a:gd name="connsiteX8" fmla="*/ 94166 w 1957475"/>
                <a:gd name="connsiteY8" fmla="*/ 788180 h 837385"/>
                <a:gd name="connsiteX0" fmla="*/ 87585 w 1950894"/>
                <a:gd name="connsiteY0" fmla="*/ 765483 h 812277"/>
                <a:gd name="connsiteX1" fmla="*/ 352433 w 1950894"/>
                <a:gd name="connsiteY1" fmla="*/ 733584 h 812277"/>
                <a:gd name="connsiteX2" fmla="*/ 703177 w 1950894"/>
                <a:gd name="connsiteY2" fmla="*/ 730308 h 812277"/>
                <a:gd name="connsiteX3" fmla="*/ 994122 w 1950894"/>
                <a:gd name="connsiteY3" fmla="*/ 693940 h 812277"/>
                <a:gd name="connsiteX4" fmla="*/ 1404563 w 1950894"/>
                <a:gd name="connsiteY4" fmla="*/ 454949 h 812277"/>
                <a:gd name="connsiteX5" fmla="*/ 1908522 w 1950894"/>
                <a:gd name="connsiteY5" fmla="*/ 118967 h 812277"/>
                <a:gd name="connsiteX6" fmla="*/ 1885820 w 1950894"/>
                <a:gd name="connsiteY6" fmla="*/ 29993 h 812277"/>
                <a:gd name="connsiteX7" fmla="*/ 1702052 w 1950894"/>
                <a:gd name="connsiteY7" fmla="*/ 64380 h 812277"/>
                <a:gd name="connsiteX8" fmla="*/ 87585 w 1950894"/>
                <a:gd name="connsiteY8" fmla="*/ 765483 h 812277"/>
                <a:gd name="connsiteX0" fmla="*/ 87585 w 1949824"/>
                <a:gd name="connsiteY0" fmla="*/ 778706 h 825500"/>
                <a:gd name="connsiteX1" fmla="*/ 352433 w 1949824"/>
                <a:gd name="connsiteY1" fmla="*/ 746807 h 825500"/>
                <a:gd name="connsiteX2" fmla="*/ 703177 w 1949824"/>
                <a:gd name="connsiteY2" fmla="*/ 743531 h 825500"/>
                <a:gd name="connsiteX3" fmla="*/ 994122 w 1949824"/>
                <a:gd name="connsiteY3" fmla="*/ 707163 h 825500"/>
                <a:gd name="connsiteX4" fmla="*/ 1404563 w 1949824"/>
                <a:gd name="connsiteY4" fmla="*/ 468172 h 825500"/>
                <a:gd name="connsiteX5" fmla="*/ 1908522 w 1949824"/>
                <a:gd name="connsiteY5" fmla="*/ 132190 h 825500"/>
                <a:gd name="connsiteX6" fmla="*/ 1883090 w 1949824"/>
                <a:gd name="connsiteY6" fmla="*/ 15998 h 825500"/>
                <a:gd name="connsiteX7" fmla="*/ 1702052 w 1949824"/>
                <a:gd name="connsiteY7" fmla="*/ 77603 h 825500"/>
                <a:gd name="connsiteX8" fmla="*/ 87585 w 1949824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94122 w 1958441"/>
                <a:gd name="connsiteY3" fmla="*/ 70716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87585 w 1958441"/>
                <a:gd name="connsiteY0" fmla="*/ 778706 h 825500"/>
                <a:gd name="connsiteX1" fmla="*/ 352433 w 1958441"/>
                <a:gd name="connsiteY1" fmla="*/ 746807 h 825500"/>
                <a:gd name="connsiteX2" fmla="*/ 703177 w 1958441"/>
                <a:gd name="connsiteY2" fmla="*/ 743531 h 825500"/>
                <a:gd name="connsiteX3" fmla="*/ 982219 w 1958441"/>
                <a:gd name="connsiteY3" fmla="*/ 699713 h 825500"/>
                <a:gd name="connsiteX4" fmla="*/ 1404563 w 1958441"/>
                <a:gd name="connsiteY4" fmla="*/ 468172 h 825500"/>
                <a:gd name="connsiteX5" fmla="*/ 1920670 w 1958441"/>
                <a:gd name="connsiteY5" fmla="*/ 143765 h 825500"/>
                <a:gd name="connsiteX6" fmla="*/ 1883090 w 1958441"/>
                <a:gd name="connsiteY6" fmla="*/ 15998 h 825500"/>
                <a:gd name="connsiteX7" fmla="*/ 1702052 w 1958441"/>
                <a:gd name="connsiteY7" fmla="*/ 77603 h 825500"/>
                <a:gd name="connsiteX8" fmla="*/ 87585 w 1958441"/>
                <a:gd name="connsiteY8" fmla="*/ 778706 h 825500"/>
                <a:gd name="connsiteX0" fmla="*/ 68603 w 1944552"/>
                <a:gd name="connsiteY0" fmla="*/ 773543 h 817862"/>
                <a:gd name="connsiteX1" fmla="*/ 338544 w 1944552"/>
                <a:gd name="connsiteY1" fmla="*/ 746498 h 817862"/>
                <a:gd name="connsiteX2" fmla="*/ 689288 w 1944552"/>
                <a:gd name="connsiteY2" fmla="*/ 743222 h 817862"/>
                <a:gd name="connsiteX3" fmla="*/ 968330 w 1944552"/>
                <a:gd name="connsiteY3" fmla="*/ 699404 h 817862"/>
                <a:gd name="connsiteX4" fmla="*/ 1390674 w 1944552"/>
                <a:gd name="connsiteY4" fmla="*/ 467863 h 817862"/>
                <a:gd name="connsiteX5" fmla="*/ 1906781 w 1944552"/>
                <a:gd name="connsiteY5" fmla="*/ 143456 h 817862"/>
                <a:gd name="connsiteX6" fmla="*/ 1869201 w 1944552"/>
                <a:gd name="connsiteY6" fmla="*/ 15689 h 817862"/>
                <a:gd name="connsiteX7" fmla="*/ 1688163 w 1944552"/>
                <a:gd name="connsiteY7" fmla="*/ 77294 h 817862"/>
                <a:gd name="connsiteX8" fmla="*/ 68603 w 1944552"/>
                <a:gd name="connsiteY8" fmla="*/ 773543 h 817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44552" h="817862">
                  <a:moveTo>
                    <a:pt x="68603" y="773543"/>
                  </a:moveTo>
                  <a:cubicBezTo>
                    <a:pt x="-156333" y="885077"/>
                    <a:pt x="235097" y="751551"/>
                    <a:pt x="338544" y="746498"/>
                  </a:cubicBezTo>
                  <a:cubicBezTo>
                    <a:pt x="441991" y="741445"/>
                    <a:pt x="584324" y="751071"/>
                    <a:pt x="689288" y="743222"/>
                  </a:cubicBezTo>
                  <a:cubicBezTo>
                    <a:pt x="794252" y="735373"/>
                    <a:pt x="851432" y="745297"/>
                    <a:pt x="968330" y="699404"/>
                  </a:cubicBezTo>
                  <a:cubicBezTo>
                    <a:pt x="1085228" y="653511"/>
                    <a:pt x="1234266" y="560521"/>
                    <a:pt x="1390674" y="467863"/>
                  </a:cubicBezTo>
                  <a:cubicBezTo>
                    <a:pt x="1547083" y="375205"/>
                    <a:pt x="1827027" y="218818"/>
                    <a:pt x="1906781" y="143456"/>
                  </a:cubicBezTo>
                  <a:cubicBezTo>
                    <a:pt x="1986535" y="68094"/>
                    <a:pt x="1923437" y="45318"/>
                    <a:pt x="1869201" y="15689"/>
                  </a:cubicBezTo>
                  <a:cubicBezTo>
                    <a:pt x="1768711" y="18082"/>
                    <a:pt x="1988263" y="-49015"/>
                    <a:pt x="1688163" y="77294"/>
                  </a:cubicBezTo>
                  <a:lnTo>
                    <a:pt x="68603" y="7735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BB51593-0D83-485B-837A-C1D09CEC54BD}"/>
                </a:ext>
              </a:extLst>
            </p:cNvPr>
            <p:cNvSpPr/>
            <p:nvPr/>
          </p:nvSpPr>
          <p:spPr>
            <a:xfrm>
              <a:off x="3944046" y="5091447"/>
              <a:ext cx="159363" cy="116029"/>
            </a:xfrm>
            <a:custGeom>
              <a:avLst/>
              <a:gdLst>
                <a:gd name="connsiteX0" fmla="*/ 100553 w 204248"/>
                <a:gd name="connsiteY0" fmla="*/ 0 h 128833"/>
                <a:gd name="connsiteX1" fmla="*/ 0 w 204248"/>
                <a:gd name="connsiteY1" fmla="*/ 128833 h 128833"/>
                <a:gd name="connsiteX2" fmla="*/ 204248 w 204248"/>
                <a:gd name="connsiteY2" fmla="*/ 47134 h 128833"/>
                <a:gd name="connsiteX3" fmla="*/ 100553 w 204248"/>
                <a:gd name="connsiteY3" fmla="*/ 0 h 128833"/>
                <a:gd name="connsiteX0" fmla="*/ 91126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1126 w 194821"/>
                <a:gd name="connsiteY3" fmla="*/ 0 h 138260"/>
                <a:gd name="connsiteX0" fmla="*/ 95888 w 194821"/>
                <a:gd name="connsiteY0" fmla="*/ 0 h 138260"/>
                <a:gd name="connsiteX1" fmla="*/ 0 w 194821"/>
                <a:gd name="connsiteY1" fmla="*/ 138260 h 138260"/>
                <a:gd name="connsiteX2" fmla="*/ 194821 w 194821"/>
                <a:gd name="connsiteY2" fmla="*/ 47134 h 138260"/>
                <a:gd name="connsiteX3" fmla="*/ 95888 w 194821"/>
                <a:gd name="connsiteY3" fmla="*/ 0 h 138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821" h="138260">
                  <a:moveTo>
                    <a:pt x="95888" y="0"/>
                  </a:moveTo>
                  <a:lnTo>
                    <a:pt x="0" y="138260"/>
                  </a:lnTo>
                  <a:lnTo>
                    <a:pt x="194821" y="47134"/>
                  </a:lnTo>
                  <a:lnTo>
                    <a:pt x="95888" y="0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EA0C8119-7147-4608-A049-78BC34324552}"/>
                </a:ext>
              </a:extLst>
            </p:cNvPr>
            <p:cNvSpPr/>
            <p:nvPr/>
          </p:nvSpPr>
          <p:spPr>
            <a:xfrm>
              <a:off x="4017261" y="4912129"/>
              <a:ext cx="456279" cy="216236"/>
            </a:xfrm>
            <a:custGeom>
              <a:avLst/>
              <a:gdLst>
                <a:gd name="connsiteX0" fmla="*/ 0 w 553040"/>
                <a:gd name="connsiteY0" fmla="*/ 201105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01105 h 257666"/>
                <a:gd name="connsiteX0" fmla="*/ 0 w 553040"/>
                <a:gd name="connsiteY0" fmla="*/ 216816 h 257666"/>
                <a:gd name="connsiteX1" fmla="*/ 103695 w 553040"/>
                <a:gd name="connsiteY1" fmla="*/ 257666 h 257666"/>
                <a:gd name="connsiteX2" fmla="*/ 553040 w 553040"/>
                <a:gd name="connsiteY2" fmla="*/ 37707 h 257666"/>
                <a:gd name="connsiteX3" fmla="*/ 480767 w 553040"/>
                <a:gd name="connsiteY3" fmla="*/ 0 h 257666"/>
                <a:gd name="connsiteX4" fmla="*/ 0 w 553040"/>
                <a:gd name="connsiteY4" fmla="*/ 216816 h 257666"/>
                <a:gd name="connsiteX0" fmla="*/ 0 w 557802"/>
                <a:gd name="connsiteY0" fmla="*/ 216816 h 257666"/>
                <a:gd name="connsiteX1" fmla="*/ 108457 w 557802"/>
                <a:gd name="connsiteY1" fmla="*/ 257666 h 257666"/>
                <a:gd name="connsiteX2" fmla="*/ 557802 w 557802"/>
                <a:gd name="connsiteY2" fmla="*/ 37707 h 257666"/>
                <a:gd name="connsiteX3" fmla="*/ 485529 w 557802"/>
                <a:gd name="connsiteY3" fmla="*/ 0 h 257666"/>
                <a:gd name="connsiteX4" fmla="*/ 0 w 557802"/>
                <a:gd name="connsiteY4" fmla="*/ 216816 h 25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7802" h="257666">
                  <a:moveTo>
                    <a:pt x="0" y="216816"/>
                  </a:moveTo>
                  <a:lnTo>
                    <a:pt x="108457" y="257666"/>
                  </a:lnTo>
                  <a:lnTo>
                    <a:pt x="557802" y="37707"/>
                  </a:lnTo>
                  <a:lnTo>
                    <a:pt x="485529" y="0"/>
                  </a:lnTo>
                  <a:lnTo>
                    <a:pt x="0" y="216816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FF38E17F-D50E-4AEF-81B4-3CFF18C49C8B}"/>
                </a:ext>
              </a:extLst>
            </p:cNvPr>
            <p:cNvSpPr/>
            <p:nvPr/>
          </p:nvSpPr>
          <p:spPr>
            <a:xfrm>
              <a:off x="4415205" y="4907041"/>
              <a:ext cx="99341" cy="33972"/>
            </a:xfrm>
            <a:custGeom>
              <a:avLst/>
              <a:gdLst>
                <a:gd name="connsiteX0" fmla="*/ 0 w 121444"/>
                <a:gd name="connsiteY0" fmla="*/ 11906 h 45244"/>
                <a:gd name="connsiteX1" fmla="*/ 121444 w 121444"/>
                <a:gd name="connsiteY1" fmla="*/ 0 h 45244"/>
                <a:gd name="connsiteX2" fmla="*/ 71437 w 121444"/>
                <a:gd name="connsiteY2" fmla="*/ 45244 h 45244"/>
                <a:gd name="connsiteX3" fmla="*/ 0 w 121444"/>
                <a:gd name="connsiteY3" fmla="*/ 11906 h 45244"/>
                <a:gd name="connsiteX0" fmla="*/ 0 w 121444"/>
                <a:gd name="connsiteY0" fmla="*/ 7143 h 40481"/>
                <a:gd name="connsiteX1" fmla="*/ 121444 w 121444"/>
                <a:gd name="connsiteY1" fmla="*/ 0 h 40481"/>
                <a:gd name="connsiteX2" fmla="*/ 71437 w 121444"/>
                <a:gd name="connsiteY2" fmla="*/ 40481 h 40481"/>
                <a:gd name="connsiteX3" fmla="*/ 0 w 121444"/>
                <a:gd name="connsiteY3" fmla="*/ 7143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44" h="40481">
                  <a:moveTo>
                    <a:pt x="0" y="7143"/>
                  </a:moveTo>
                  <a:lnTo>
                    <a:pt x="121444" y="0"/>
                  </a:lnTo>
                  <a:lnTo>
                    <a:pt x="71437" y="40481"/>
                  </a:lnTo>
                  <a:lnTo>
                    <a:pt x="0" y="7143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79846875-0B64-4AE7-9078-B4D33AD0F5C1}"/>
                </a:ext>
              </a:extLst>
            </p:cNvPr>
            <p:cNvSpPr/>
            <p:nvPr/>
          </p:nvSpPr>
          <p:spPr>
            <a:xfrm>
              <a:off x="3897077" y="4905042"/>
              <a:ext cx="520077" cy="187847"/>
            </a:xfrm>
            <a:custGeom>
              <a:avLst/>
              <a:gdLst>
                <a:gd name="connsiteX0" fmla="*/ 150019 w 623888"/>
                <a:gd name="connsiteY0" fmla="*/ 235744 h 235744"/>
                <a:gd name="connsiteX1" fmla="*/ 0 w 623888"/>
                <a:gd name="connsiteY1" fmla="*/ 219075 h 235744"/>
                <a:gd name="connsiteX2" fmla="*/ 545307 w 623888"/>
                <a:gd name="connsiteY2" fmla="*/ 0 h 235744"/>
                <a:gd name="connsiteX3" fmla="*/ 623888 w 623888"/>
                <a:gd name="connsiteY3" fmla="*/ 16669 h 235744"/>
                <a:gd name="connsiteX4" fmla="*/ 150019 w 623888"/>
                <a:gd name="connsiteY4" fmla="*/ 235744 h 235744"/>
                <a:gd name="connsiteX0" fmla="*/ 150019 w 635795"/>
                <a:gd name="connsiteY0" fmla="*/ 235744 h 235744"/>
                <a:gd name="connsiteX1" fmla="*/ 0 w 635795"/>
                <a:gd name="connsiteY1" fmla="*/ 219075 h 235744"/>
                <a:gd name="connsiteX2" fmla="*/ 545307 w 635795"/>
                <a:gd name="connsiteY2" fmla="*/ 0 h 235744"/>
                <a:gd name="connsiteX3" fmla="*/ 635795 w 635795"/>
                <a:gd name="connsiteY3" fmla="*/ 23813 h 235744"/>
                <a:gd name="connsiteX4" fmla="*/ 150019 w 635795"/>
                <a:gd name="connsiteY4" fmla="*/ 235744 h 235744"/>
                <a:gd name="connsiteX0" fmla="*/ 150019 w 635795"/>
                <a:gd name="connsiteY0" fmla="*/ 223838 h 223838"/>
                <a:gd name="connsiteX1" fmla="*/ 0 w 635795"/>
                <a:gd name="connsiteY1" fmla="*/ 207169 h 223838"/>
                <a:gd name="connsiteX2" fmla="*/ 516732 w 635795"/>
                <a:gd name="connsiteY2" fmla="*/ 0 h 223838"/>
                <a:gd name="connsiteX3" fmla="*/ 635795 w 635795"/>
                <a:gd name="connsiteY3" fmla="*/ 11907 h 223838"/>
                <a:gd name="connsiteX4" fmla="*/ 150019 w 635795"/>
                <a:gd name="connsiteY4" fmla="*/ 223838 h 22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795" h="223838">
                  <a:moveTo>
                    <a:pt x="150019" y="223838"/>
                  </a:moveTo>
                  <a:lnTo>
                    <a:pt x="0" y="207169"/>
                  </a:lnTo>
                  <a:lnTo>
                    <a:pt x="516732" y="0"/>
                  </a:lnTo>
                  <a:lnTo>
                    <a:pt x="635795" y="11907"/>
                  </a:lnTo>
                  <a:lnTo>
                    <a:pt x="150019" y="223838"/>
                  </a:lnTo>
                  <a:close/>
                </a:path>
              </a:pathLst>
            </a:custGeom>
            <a:solidFill>
              <a:srgbClr val="A1A1A1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4097157E-44F1-472C-A3C9-132426F6930B}"/>
                </a:ext>
              </a:extLst>
            </p:cNvPr>
            <p:cNvSpPr/>
            <p:nvPr/>
          </p:nvSpPr>
          <p:spPr>
            <a:xfrm>
              <a:off x="4090782" y="4939519"/>
              <a:ext cx="359720" cy="173162"/>
            </a:xfrm>
            <a:custGeom>
              <a:avLst/>
              <a:gdLst>
                <a:gd name="connsiteX0" fmla="*/ 0 w 533400"/>
                <a:gd name="connsiteY0" fmla="*/ 219075 h 252413"/>
                <a:gd name="connsiteX1" fmla="*/ 476250 w 533400"/>
                <a:gd name="connsiteY1" fmla="*/ 0 h 252413"/>
                <a:gd name="connsiteX2" fmla="*/ 533400 w 533400"/>
                <a:gd name="connsiteY2" fmla="*/ 30956 h 252413"/>
                <a:gd name="connsiteX3" fmla="*/ 85725 w 533400"/>
                <a:gd name="connsiteY3" fmla="*/ 252413 h 252413"/>
                <a:gd name="connsiteX4" fmla="*/ 0 w 533400"/>
                <a:gd name="connsiteY4" fmla="*/ 219075 h 252413"/>
                <a:gd name="connsiteX0" fmla="*/ 0 w 533400"/>
                <a:gd name="connsiteY0" fmla="*/ 219075 h 247651"/>
                <a:gd name="connsiteX1" fmla="*/ 476250 w 533400"/>
                <a:gd name="connsiteY1" fmla="*/ 0 h 247651"/>
                <a:gd name="connsiteX2" fmla="*/ 533400 w 533400"/>
                <a:gd name="connsiteY2" fmla="*/ 30956 h 247651"/>
                <a:gd name="connsiteX3" fmla="*/ 80962 w 533400"/>
                <a:gd name="connsiteY3" fmla="*/ 247651 h 247651"/>
                <a:gd name="connsiteX4" fmla="*/ 0 w 533400"/>
                <a:gd name="connsiteY4" fmla="*/ 219075 h 247651"/>
                <a:gd name="connsiteX0" fmla="*/ 0 w 533400"/>
                <a:gd name="connsiteY0" fmla="*/ 219075 h 228372"/>
                <a:gd name="connsiteX1" fmla="*/ 476250 w 533400"/>
                <a:gd name="connsiteY1" fmla="*/ 0 h 228372"/>
                <a:gd name="connsiteX2" fmla="*/ 533400 w 533400"/>
                <a:gd name="connsiteY2" fmla="*/ 30956 h 228372"/>
                <a:gd name="connsiteX3" fmla="*/ 125030 w 533400"/>
                <a:gd name="connsiteY3" fmla="*/ 228372 h 228372"/>
                <a:gd name="connsiteX4" fmla="*/ 0 w 533400"/>
                <a:gd name="connsiteY4" fmla="*/ 219075 h 228372"/>
                <a:gd name="connsiteX0" fmla="*/ 0 w 472808"/>
                <a:gd name="connsiteY0" fmla="*/ 188779 h 228372"/>
                <a:gd name="connsiteX1" fmla="*/ 415658 w 472808"/>
                <a:gd name="connsiteY1" fmla="*/ 0 h 228372"/>
                <a:gd name="connsiteX2" fmla="*/ 472808 w 472808"/>
                <a:gd name="connsiteY2" fmla="*/ 30956 h 228372"/>
                <a:gd name="connsiteX3" fmla="*/ 64438 w 472808"/>
                <a:gd name="connsiteY3" fmla="*/ 228372 h 228372"/>
                <a:gd name="connsiteX4" fmla="*/ 0 w 472808"/>
                <a:gd name="connsiteY4" fmla="*/ 188779 h 228372"/>
                <a:gd name="connsiteX0" fmla="*/ 0 w 439758"/>
                <a:gd name="connsiteY0" fmla="*/ 188779 h 228372"/>
                <a:gd name="connsiteX1" fmla="*/ 415658 w 439758"/>
                <a:gd name="connsiteY1" fmla="*/ 0 h 228372"/>
                <a:gd name="connsiteX2" fmla="*/ 439758 w 439758"/>
                <a:gd name="connsiteY2" fmla="*/ 47482 h 228372"/>
                <a:gd name="connsiteX3" fmla="*/ 64438 w 439758"/>
                <a:gd name="connsiteY3" fmla="*/ 228372 h 228372"/>
                <a:gd name="connsiteX4" fmla="*/ 0 w 439758"/>
                <a:gd name="connsiteY4" fmla="*/ 188779 h 228372"/>
                <a:gd name="connsiteX0" fmla="*/ 0 w 439758"/>
                <a:gd name="connsiteY0" fmla="*/ 166746 h 206339"/>
                <a:gd name="connsiteX1" fmla="*/ 379853 w 439758"/>
                <a:gd name="connsiteY1" fmla="*/ 0 h 206339"/>
                <a:gd name="connsiteX2" fmla="*/ 439758 w 439758"/>
                <a:gd name="connsiteY2" fmla="*/ 25449 h 206339"/>
                <a:gd name="connsiteX3" fmla="*/ 64438 w 439758"/>
                <a:gd name="connsiteY3" fmla="*/ 206339 h 206339"/>
                <a:gd name="connsiteX4" fmla="*/ 0 w 439758"/>
                <a:gd name="connsiteY4" fmla="*/ 166746 h 20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9758" h="206339">
                  <a:moveTo>
                    <a:pt x="0" y="166746"/>
                  </a:moveTo>
                  <a:lnTo>
                    <a:pt x="379853" y="0"/>
                  </a:lnTo>
                  <a:lnTo>
                    <a:pt x="439758" y="25449"/>
                  </a:lnTo>
                  <a:lnTo>
                    <a:pt x="64438" y="206339"/>
                  </a:lnTo>
                  <a:lnTo>
                    <a:pt x="0" y="166746"/>
                  </a:lnTo>
                  <a:close/>
                </a:path>
              </a:pathLst>
            </a:cu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D4D8EA79-4DE6-4AF4-B251-FE4FEFC724F7}"/>
                </a:ext>
              </a:extLst>
            </p:cNvPr>
            <p:cNvSpPr/>
            <p:nvPr/>
          </p:nvSpPr>
          <p:spPr>
            <a:xfrm>
              <a:off x="4175829" y="4948553"/>
              <a:ext cx="635816" cy="180283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569101 w 775428"/>
                <a:gd name="connsiteY0" fmla="*/ 0 h 236609"/>
                <a:gd name="connsiteX1" fmla="*/ 0 w 775428"/>
                <a:gd name="connsiteY1" fmla="*/ 232150 h 236609"/>
                <a:gd name="connsiteX2" fmla="*/ 497626 w 775428"/>
                <a:gd name="connsiteY2" fmla="*/ 236609 h 236609"/>
                <a:gd name="connsiteX3" fmla="*/ 775428 w 775428"/>
                <a:gd name="connsiteY3" fmla="*/ 21442 h 236609"/>
                <a:gd name="connsiteX4" fmla="*/ 569101 w 775428"/>
                <a:gd name="connsiteY4" fmla="*/ 0 h 236609"/>
                <a:gd name="connsiteX0" fmla="*/ 417065 w 775428"/>
                <a:gd name="connsiteY0" fmla="*/ 0 h 216469"/>
                <a:gd name="connsiteX1" fmla="*/ 0 w 775428"/>
                <a:gd name="connsiteY1" fmla="*/ 212010 h 216469"/>
                <a:gd name="connsiteX2" fmla="*/ 497626 w 775428"/>
                <a:gd name="connsiteY2" fmla="*/ 216469 h 216469"/>
                <a:gd name="connsiteX3" fmla="*/ 775428 w 775428"/>
                <a:gd name="connsiteY3" fmla="*/ 1302 h 216469"/>
                <a:gd name="connsiteX4" fmla="*/ 417065 w 775428"/>
                <a:gd name="connsiteY4" fmla="*/ 0 h 21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428" h="216469">
                  <a:moveTo>
                    <a:pt x="417065" y="0"/>
                  </a:moveTo>
                  <a:lnTo>
                    <a:pt x="0" y="212010"/>
                  </a:lnTo>
                  <a:lnTo>
                    <a:pt x="497626" y="216469"/>
                  </a:lnTo>
                  <a:lnTo>
                    <a:pt x="775428" y="1302"/>
                  </a:lnTo>
                  <a:lnTo>
                    <a:pt x="417065" y="0"/>
                  </a:lnTo>
                  <a:close/>
                </a:path>
              </a:pathLst>
            </a:custGeom>
            <a:blipFill dpi="0"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D2C63B7F-A34E-44A2-A99E-B05E8FA4A01F}"/>
                </a:ext>
              </a:extLst>
            </p:cNvPr>
            <p:cNvSpPr/>
            <p:nvPr/>
          </p:nvSpPr>
          <p:spPr>
            <a:xfrm>
              <a:off x="5719268" y="4946006"/>
              <a:ext cx="135314" cy="190976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516220"/>
                <a:gd name="connsiteY0" fmla="*/ 0 h 266466"/>
                <a:gd name="connsiteX1" fmla="*/ 0 w 516220"/>
                <a:gd name="connsiteY1" fmla="*/ 266466 h 266466"/>
                <a:gd name="connsiteX2" fmla="*/ 238418 w 516220"/>
                <a:gd name="connsiteY2" fmla="*/ 260856 h 266466"/>
                <a:gd name="connsiteX3" fmla="*/ 516220 w 516220"/>
                <a:gd name="connsiteY3" fmla="*/ 45689 h 266466"/>
                <a:gd name="connsiteX4" fmla="*/ 145855 w 516220"/>
                <a:gd name="connsiteY4" fmla="*/ 0 h 266466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238418 w 516220"/>
                <a:gd name="connsiteY2" fmla="*/ 236609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309893 w 516220"/>
                <a:gd name="connsiteY0" fmla="*/ 0 h 242219"/>
                <a:gd name="connsiteX1" fmla="*/ 0 w 516220"/>
                <a:gd name="connsiteY1" fmla="*/ 242219 h 242219"/>
                <a:gd name="connsiteX2" fmla="*/ 500258 w 516220"/>
                <a:gd name="connsiteY2" fmla="*/ 223812 h 242219"/>
                <a:gd name="connsiteX3" fmla="*/ 516220 w 516220"/>
                <a:gd name="connsiteY3" fmla="*/ 21442 h 242219"/>
                <a:gd name="connsiteX4" fmla="*/ 309893 w 516220"/>
                <a:gd name="connsiteY4" fmla="*/ 0 h 242219"/>
                <a:gd name="connsiteX0" fmla="*/ 0 w 206327"/>
                <a:gd name="connsiteY0" fmla="*/ 0 h 225156"/>
                <a:gd name="connsiteX1" fmla="*/ 74420 w 206327"/>
                <a:gd name="connsiteY1" fmla="*/ 225156 h 225156"/>
                <a:gd name="connsiteX2" fmla="*/ 190365 w 206327"/>
                <a:gd name="connsiteY2" fmla="*/ 223812 h 225156"/>
                <a:gd name="connsiteX3" fmla="*/ 206327 w 206327"/>
                <a:gd name="connsiteY3" fmla="*/ 21442 h 225156"/>
                <a:gd name="connsiteX4" fmla="*/ 0 w 206327"/>
                <a:gd name="connsiteY4" fmla="*/ 0 h 225156"/>
                <a:gd name="connsiteX0" fmla="*/ 0 w 180988"/>
                <a:gd name="connsiteY0" fmla="*/ 0 h 225156"/>
                <a:gd name="connsiteX1" fmla="*/ 49081 w 180988"/>
                <a:gd name="connsiteY1" fmla="*/ 225156 h 225156"/>
                <a:gd name="connsiteX2" fmla="*/ 165026 w 180988"/>
                <a:gd name="connsiteY2" fmla="*/ 223812 h 225156"/>
                <a:gd name="connsiteX3" fmla="*/ 180988 w 180988"/>
                <a:gd name="connsiteY3" fmla="*/ 21442 h 225156"/>
                <a:gd name="connsiteX4" fmla="*/ 0 w 180988"/>
                <a:gd name="connsiteY4" fmla="*/ 0 h 225156"/>
                <a:gd name="connsiteX0" fmla="*/ 0 w 165026"/>
                <a:gd name="connsiteY0" fmla="*/ 4153 h 229309"/>
                <a:gd name="connsiteX1" fmla="*/ 49081 w 165026"/>
                <a:gd name="connsiteY1" fmla="*/ 229309 h 229309"/>
                <a:gd name="connsiteX2" fmla="*/ 165026 w 165026"/>
                <a:gd name="connsiteY2" fmla="*/ 227965 h 229309"/>
                <a:gd name="connsiteX3" fmla="*/ 92300 w 165026"/>
                <a:gd name="connsiteY3" fmla="*/ 0 h 229309"/>
                <a:gd name="connsiteX4" fmla="*/ 0 w 165026"/>
                <a:gd name="connsiteY4" fmla="*/ 4153 h 22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026" h="229309">
                  <a:moveTo>
                    <a:pt x="0" y="4153"/>
                  </a:moveTo>
                  <a:lnTo>
                    <a:pt x="49081" y="229309"/>
                  </a:lnTo>
                  <a:lnTo>
                    <a:pt x="165026" y="227965"/>
                  </a:lnTo>
                  <a:lnTo>
                    <a:pt x="92300" y="0"/>
                  </a:lnTo>
                  <a:lnTo>
                    <a:pt x="0" y="4153"/>
                  </a:lnTo>
                  <a:close/>
                </a:path>
              </a:pathLst>
            </a:custGeom>
            <a:blipFill dpi="0"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0274045B-2D81-4922-8AF0-BE98CD568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9457" y="4947173"/>
              <a:ext cx="1404968" cy="2697"/>
            </a:xfrm>
            <a:prstGeom prst="line">
              <a:avLst/>
            </a:prstGeom>
            <a:ln w="41275">
              <a:solidFill>
                <a:schemeClr val="bg1">
                  <a:alpha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B82792B-89F2-4D66-9DBD-7BD6C76395E9}"/>
                </a:ext>
              </a:extLst>
            </p:cNvPr>
            <p:cNvCxnSpPr>
              <a:cxnSpLocks/>
            </p:cNvCxnSpPr>
            <p:nvPr/>
          </p:nvCxnSpPr>
          <p:spPr>
            <a:xfrm>
              <a:off x="5707836" y="4948362"/>
              <a:ext cx="47470" cy="189280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C83E366F-4CFB-4D3E-9096-540A045263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1957" y="4947463"/>
              <a:ext cx="228019" cy="19034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ACFDEE41-F767-4389-89CD-37934F38CB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46971" y="4946816"/>
              <a:ext cx="291233" cy="189348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28227A5-A402-4B17-A5A5-2B0D843EC628}"/>
                </a:ext>
              </a:extLst>
            </p:cNvPr>
            <p:cNvSpPr/>
            <p:nvPr/>
          </p:nvSpPr>
          <p:spPr>
            <a:xfrm>
              <a:off x="4222568" y="5148598"/>
              <a:ext cx="1642987" cy="178253"/>
            </a:xfrm>
            <a:custGeom>
              <a:avLst/>
              <a:gdLst>
                <a:gd name="connsiteX0" fmla="*/ 332154 w 2028092"/>
                <a:gd name="connsiteY0" fmla="*/ 0 h 226646"/>
                <a:gd name="connsiteX1" fmla="*/ 0 w 2028092"/>
                <a:gd name="connsiteY1" fmla="*/ 226646 h 226646"/>
                <a:gd name="connsiteX2" fmla="*/ 2028092 w 2028092"/>
                <a:gd name="connsiteY2" fmla="*/ 218831 h 226646"/>
                <a:gd name="connsiteX3" fmla="*/ 1949938 w 2028092"/>
                <a:gd name="connsiteY3" fmla="*/ 7816 h 226646"/>
                <a:gd name="connsiteX4" fmla="*/ 332154 w 2028092"/>
                <a:gd name="connsiteY4" fmla="*/ 0 h 226646"/>
                <a:gd name="connsiteX0" fmla="*/ 328246 w 2028092"/>
                <a:gd name="connsiteY0" fmla="*/ 7815 h 218830"/>
                <a:gd name="connsiteX1" fmla="*/ 0 w 2028092"/>
                <a:gd name="connsiteY1" fmla="*/ 218830 h 218830"/>
                <a:gd name="connsiteX2" fmla="*/ 2028092 w 2028092"/>
                <a:gd name="connsiteY2" fmla="*/ 211015 h 218830"/>
                <a:gd name="connsiteX3" fmla="*/ 1949938 w 2028092"/>
                <a:gd name="connsiteY3" fmla="*/ 0 h 218830"/>
                <a:gd name="connsiteX4" fmla="*/ 328246 w 2028092"/>
                <a:gd name="connsiteY4" fmla="*/ 7815 h 218830"/>
                <a:gd name="connsiteX0" fmla="*/ 328246 w 2028092"/>
                <a:gd name="connsiteY0" fmla="*/ 0 h 211015"/>
                <a:gd name="connsiteX1" fmla="*/ 0 w 2028092"/>
                <a:gd name="connsiteY1" fmla="*/ 211015 h 211015"/>
                <a:gd name="connsiteX2" fmla="*/ 2028092 w 2028092"/>
                <a:gd name="connsiteY2" fmla="*/ 203200 h 211015"/>
                <a:gd name="connsiteX3" fmla="*/ 1957753 w 2028092"/>
                <a:gd name="connsiteY3" fmla="*/ 7816 h 211015"/>
                <a:gd name="connsiteX4" fmla="*/ 328246 w 2028092"/>
                <a:gd name="connsiteY4" fmla="*/ 0 h 211015"/>
                <a:gd name="connsiteX0" fmla="*/ 328246 w 2028092"/>
                <a:gd name="connsiteY0" fmla="*/ 3907 h 214922"/>
                <a:gd name="connsiteX1" fmla="*/ 0 w 2028092"/>
                <a:gd name="connsiteY1" fmla="*/ 214922 h 214922"/>
                <a:gd name="connsiteX2" fmla="*/ 2028092 w 2028092"/>
                <a:gd name="connsiteY2" fmla="*/ 207107 h 214922"/>
                <a:gd name="connsiteX3" fmla="*/ 1957753 w 2028092"/>
                <a:gd name="connsiteY3" fmla="*/ 0 h 214922"/>
                <a:gd name="connsiteX4" fmla="*/ 328246 w 2028092"/>
                <a:gd name="connsiteY4" fmla="*/ 3907 h 214922"/>
                <a:gd name="connsiteX0" fmla="*/ 328246 w 2028092"/>
                <a:gd name="connsiteY0" fmla="*/ 3907 h 211015"/>
                <a:gd name="connsiteX1" fmla="*/ 0 w 2028092"/>
                <a:gd name="connsiteY1" fmla="*/ 211015 h 211015"/>
                <a:gd name="connsiteX2" fmla="*/ 2028092 w 2028092"/>
                <a:gd name="connsiteY2" fmla="*/ 207107 h 211015"/>
                <a:gd name="connsiteX3" fmla="*/ 1957753 w 2028092"/>
                <a:gd name="connsiteY3" fmla="*/ 0 h 211015"/>
                <a:gd name="connsiteX4" fmla="*/ 328246 w 2028092"/>
                <a:gd name="connsiteY4" fmla="*/ 3907 h 211015"/>
                <a:gd name="connsiteX0" fmla="*/ 308707 w 2008553"/>
                <a:gd name="connsiteY0" fmla="*/ 3907 h 207107"/>
                <a:gd name="connsiteX1" fmla="*/ 0 w 2008553"/>
                <a:gd name="connsiteY1" fmla="*/ 195384 h 207107"/>
                <a:gd name="connsiteX2" fmla="*/ 2008553 w 2008553"/>
                <a:gd name="connsiteY2" fmla="*/ 207107 h 207107"/>
                <a:gd name="connsiteX3" fmla="*/ 1938214 w 2008553"/>
                <a:gd name="connsiteY3" fmla="*/ 0 h 207107"/>
                <a:gd name="connsiteX4" fmla="*/ 308707 w 2008553"/>
                <a:gd name="connsiteY4" fmla="*/ 3907 h 207107"/>
                <a:gd name="connsiteX0" fmla="*/ 304799 w 2008553"/>
                <a:gd name="connsiteY0" fmla="*/ 0 h 218831"/>
                <a:gd name="connsiteX1" fmla="*/ 0 w 2008553"/>
                <a:gd name="connsiteY1" fmla="*/ 207108 h 218831"/>
                <a:gd name="connsiteX2" fmla="*/ 2008553 w 2008553"/>
                <a:gd name="connsiteY2" fmla="*/ 218831 h 218831"/>
                <a:gd name="connsiteX3" fmla="*/ 1938214 w 2008553"/>
                <a:gd name="connsiteY3" fmla="*/ 11724 h 218831"/>
                <a:gd name="connsiteX4" fmla="*/ 304799 w 2008553"/>
                <a:gd name="connsiteY4" fmla="*/ 0 h 218831"/>
                <a:gd name="connsiteX0" fmla="*/ 304799 w 2008553"/>
                <a:gd name="connsiteY0" fmla="*/ 0 h 218831"/>
                <a:gd name="connsiteX1" fmla="*/ 0 w 2008553"/>
                <a:gd name="connsiteY1" fmla="*/ 207108 h 218831"/>
                <a:gd name="connsiteX2" fmla="*/ 2008553 w 2008553"/>
                <a:gd name="connsiteY2" fmla="*/ 218831 h 218831"/>
                <a:gd name="connsiteX3" fmla="*/ 1953845 w 2008553"/>
                <a:gd name="connsiteY3" fmla="*/ 39078 h 218831"/>
                <a:gd name="connsiteX4" fmla="*/ 304799 w 2008553"/>
                <a:gd name="connsiteY4" fmla="*/ 0 h 218831"/>
                <a:gd name="connsiteX0" fmla="*/ 261815 w 2008553"/>
                <a:gd name="connsiteY0" fmla="*/ 0 h 183662"/>
                <a:gd name="connsiteX1" fmla="*/ 0 w 2008553"/>
                <a:gd name="connsiteY1" fmla="*/ 171939 h 183662"/>
                <a:gd name="connsiteX2" fmla="*/ 2008553 w 2008553"/>
                <a:gd name="connsiteY2" fmla="*/ 183662 h 183662"/>
                <a:gd name="connsiteX3" fmla="*/ 1953845 w 2008553"/>
                <a:gd name="connsiteY3" fmla="*/ 3909 h 183662"/>
                <a:gd name="connsiteX4" fmla="*/ 261815 w 2008553"/>
                <a:gd name="connsiteY4" fmla="*/ 0 h 183662"/>
                <a:gd name="connsiteX0" fmla="*/ 234461 w 2008553"/>
                <a:gd name="connsiteY0" fmla="*/ 11722 h 179753"/>
                <a:gd name="connsiteX1" fmla="*/ 0 w 2008553"/>
                <a:gd name="connsiteY1" fmla="*/ 168030 h 179753"/>
                <a:gd name="connsiteX2" fmla="*/ 2008553 w 2008553"/>
                <a:gd name="connsiteY2" fmla="*/ 179753 h 179753"/>
                <a:gd name="connsiteX3" fmla="*/ 1953845 w 2008553"/>
                <a:gd name="connsiteY3" fmla="*/ 0 h 179753"/>
                <a:gd name="connsiteX4" fmla="*/ 234461 w 2008553"/>
                <a:gd name="connsiteY4" fmla="*/ 11722 h 179753"/>
                <a:gd name="connsiteX0" fmla="*/ 234461 w 2008553"/>
                <a:gd name="connsiteY0" fmla="*/ 0 h 168031"/>
                <a:gd name="connsiteX1" fmla="*/ 0 w 2008553"/>
                <a:gd name="connsiteY1" fmla="*/ 156308 h 168031"/>
                <a:gd name="connsiteX2" fmla="*/ 2008553 w 2008553"/>
                <a:gd name="connsiteY2" fmla="*/ 168031 h 168031"/>
                <a:gd name="connsiteX3" fmla="*/ 1965568 w 2008553"/>
                <a:gd name="connsiteY3" fmla="*/ 3909 h 168031"/>
                <a:gd name="connsiteX4" fmla="*/ 234461 w 2008553"/>
                <a:gd name="connsiteY4" fmla="*/ 0 h 168031"/>
                <a:gd name="connsiteX0" fmla="*/ 234461 w 2008553"/>
                <a:gd name="connsiteY0" fmla="*/ 35322 h 203353"/>
                <a:gd name="connsiteX1" fmla="*/ 0 w 2008553"/>
                <a:gd name="connsiteY1" fmla="*/ 191630 h 203353"/>
                <a:gd name="connsiteX2" fmla="*/ 2008553 w 2008553"/>
                <a:gd name="connsiteY2" fmla="*/ 203353 h 203353"/>
                <a:gd name="connsiteX3" fmla="*/ 1944443 w 2008553"/>
                <a:gd name="connsiteY3" fmla="*/ 0 h 203353"/>
                <a:gd name="connsiteX4" fmla="*/ 234461 w 2008553"/>
                <a:gd name="connsiteY4" fmla="*/ 35322 h 203353"/>
                <a:gd name="connsiteX0" fmla="*/ 288782 w 2008553"/>
                <a:gd name="connsiteY0" fmla="*/ 0 h 210280"/>
                <a:gd name="connsiteX1" fmla="*/ 0 w 2008553"/>
                <a:gd name="connsiteY1" fmla="*/ 198557 h 210280"/>
                <a:gd name="connsiteX2" fmla="*/ 2008553 w 2008553"/>
                <a:gd name="connsiteY2" fmla="*/ 210280 h 210280"/>
                <a:gd name="connsiteX3" fmla="*/ 1944443 w 2008553"/>
                <a:gd name="connsiteY3" fmla="*/ 6927 h 210280"/>
                <a:gd name="connsiteX4" fmla="*/ 288782 w 2008553"/>
                <a:gd name="connsiteY4" fmla="*/ 0 h 210280"/>
                <a:gd name="connsiteX0" fmla="*/ 303871 w 2008553"/>
                <a:gd name="connsiteY0" fmla="*/ 0 h 210280"/>
                <a:gd name="connsiteX1" fmla="*/ 0 w 2008553"/>
                <a:gd name="connsiteY1" fmla="*/ 198557 h 210280"/>
                <a:gd name="connsiteX2" fmla="*/ 2008553 w 2008553"/>
                <a:gd name="connsiteY2" fmla="*/ 210280 h 210280"/>
                <a:gd name="connsiteX3" fmla="*/ 1944443 w 2008553"/>
                <a:gd name="connsiteY3" fmla="*/ 6927 h 210280"/>
                <a:gd name="connsiteX4" fmla="*/ 303871 w 2008553"/>
                <a:gd name="connsiteY4" fmla="*/ 0 h 210280"/>
                <a:gd name="connsiteX0" fmla="*/ 303871 w 2008553"/>
                <a:gd name="connsiteY0" fmla="*/ 2126 h 212406"/>
                <a:gd name="connsiteX1" fmla="*/ 0 w 2008553"/>
                <a:gd name="connsiteY1" fmla="*/ 200683 h 212406"/>
                <a:gd name="connsiteX2" fmla="*/ 2008553 w 2008553"/>
                <a:gd name="connsiteY2" fmla="*/ 212406 h 212406"/>
                <a:gd name="connsiteX3" fmla="*/ 1932372 w 2008553"/>
                <a:gd name="connsiteY3" fmla="*/ 0 h 212406"/>
                <a:gd name="connsiteX4" fmla="*/ 303871 w 2008553"/>
                <a:gd name="connsiteY4" fmla="*/ 2126 h 21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8553" h="212406">
                  <a:moveTo>
                    <a:pt x="303871" y="2126"/>
                  </a:moveTo>
                  <a:lnTo>
                    <a:pt x="0" y="200683"/>
                  </a:lnTo>
                  <a:lnTo>
                    <a:pt x="2008553" y="212406"/>
                  </a:lnTo>
                  <a:lnTo>
                    <a:pt x="1932372" y="0"/>
                  </a:lnTo>
                  <a:lnTo>
                    <a:pt x="303871" y="2126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0D51122E-E02D-432C-8F53-CFDDC1B8B6B3}"/>
                </a:ext>
              </a:extLst>
            </p:cNvPr>
            <p:cNvCxnSpPr>
              <a:cxnSpLocks/>
              <a:stCxn id="163" idx="1"/>
              <a:endCxn id="161" idx="10"/>
            </p:cNvCxnSpPr>
            <p:nvPr/>
          </p:nvCxnSpPr>
          <p:spPr>
            <a:xfrm flipV="1">
              <a:off x="3944046" y="4944399"/>
              <a:ext cx="536985" cy="26307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B6C6280D-A789-4F19-B61A-B5D09233EA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28748" y="5135102"/>
              <a:ext cx="1878153" cy="52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89126F67-1AA0-4842-9C20-04AC440F9F1B}"/>
                </a:ext>
              </a:extLst>
            </p:cNvPr>
            <p:cNvCxnSpPr>
              <a:cxnSpLocks/>
            </p:cNvCxnSpPr>
            <p:nvPr/>
          </p:nvCxnSpPr>
          <p:spPr>
            <a:xfrm>
              <a:off x="4205990" y="5332336"/>
              <a:ext cx="1660917" cy="8331"/>
            </a:xfrm>
            <a:prstGeom prst="line">
              <a:avLst/>
            </a:prstGeom>
            <a:ln w="444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429C458-38AA-4CEE-B73D-EA8F8C5EE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9652" y="6528221"/>
              <a:ext cx="342269" cy="350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3EC75D35-7EEF-47FC-B9D8-5515F5ED33F9}"/>
                </a:ext>
              </a:extLst>
            </p:cNvPr>
            <p:cNvCxnSpPr>
              <a:cxnSpLocks/>
            </p:cNvCxnSpPr>
            <p:nvPr/>
          </p:nvCxnSpPr>
          <p:spPr>
            <a:xfrm>
              <a:off x="1725278" y="6274670"/>
              <a:ext cx="32166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6C28C338-2159-43E1-8F43-3A4583DFC0B9}"/>
                </a:ext>
              </a:extLst>
            </p:cNvPr>
            <p:cNvCxnSpPr>
              <a:cxnSpLocks/>
            </p:cNvCxnSpPr>
            <p:nvPr/>
          </p:nvCxnSpPr>
          <p:spPr>
            <a:xfrm>
              <a:off x="2226606" y="6032552"/>
              <a:ext cx="26428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10A1AFC1-0DA4-436A-9A64-92E9645A621F}"/>
                </a:ext>
              </a:extLst>
            </p:cNvPr>
            <p:cNvCxnSpPr>
              <a:cxnSpLocks/>
            </p:cNvCxnSpPr>
            <p:nvPr/>
          </p:nvCxnSpPr>
          <p:spPr>
            <a:xfrm>
              <a:off x="2657468" y="5820665"/>
              <a:ext cx="2244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BCF8C4B4-366F-4266-B432-571C6109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6667" y="5601486"/>
              <a:ext cx="207362" cy="557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34635F0B-E596-4E71-9DB9-C6C5527E6115}"/>
                </a:ext>
              </a:extLst>
            </p:cNvPr>
            <p:cNvCxnSpPr>
              <a:cxnSpLocks/>
            </p:cNvCxnSpPr>
            <p:nvPr/>
          </p:nvCxnSpPr>
          <p:spPr>
            <a:xfrm>
              <a:off x="3475905" y="5427530"/>
              <a:ext cx="156294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>
              <a:extLst>
                <a:ext uri="{FF2B5EF4-FFF2-40B4-BE49-F238E27FC236}">
                  <a16:creationId xmlns:a16="http://schemas.microsoft.com/office/drawing/2014/main" id="{5587B57F-1376-407C-91FA-A2B659F3E0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32359" y="5254936"/>
              <a:ext cx="125528" cy="1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2541F5D7-1937-467D-8696-F83C46741B73}"/>
                </a:ext>
              </a:extLst>
            </p:cNvPr>
            <p:cNvCxnSpPr>
              <a:cxnSpLocks/>
            </p:cNvCxnSpPr>
            <p:nvPr/>
          </p:nvCxnSpPr>
          <p:spPr>
            <a:xfrm>
              <a:off x="4586616" y="4884486"/>
              <a:ext cx="7207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42D9A3B9-2E5E-4E4A-9E53-0AEE5B9D96F6}"/>
                </a:ext>
              </a:extLst>
            </p:cNvPr>
            <p:cNvCxnSpPr>
              <a:cxnSpLocks/>
            </p:cNvCxnSpPr>
            <p:nvPr/>
          </p:nvCxnSpPr>
          <p:spPr>
            <a:xfrm>
              <a:off x="4787245" y="4793134"/>
              <a:ext cx="427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FDA89A4C-53A1-4855-9842-7FEBC8255477}"/>
                </a:ext>
              </a:extLst>
            </p:cNvPr>
            <p:cNvCxnSpPr>
              <a:cxnSpLocks/>
            </p:cNvCxnSpPr>
            <p:nvPr/>
          </p:nvCxnSpPr>
          <p:spPr>
            <a:xfrm>
              <a:off x="4945021" y="4715197"/>
              <a:ext cx="31507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1" name="Picture 4" descr="Image result for people walking at beach crosswalk">
              <a:extLst>
                <a:ext uri="{FF2B5EF4-FFF2-40B4-BE49-F238E27FC236}">
                  <a16:creationId xmlns:a16="http://schemas.microsoft.com/office/drawing/2014/main" id="{BB18FE1E-D2AC-46C7-BD1A-C8843C83B6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3889" b="71806" l="60938" r="83125">
                          <a14:foregroundMark x1="68203" y1="16528" x2="69297" y2="24722"/>
                          <a14:foregroundMark x1="72109" y1="15278" x2="76016" y2="20556"/>
                          <a14:foregroundMark x1="77813" y1="25972" x2="78203" y2="30556"/>
                          <a14:foregroundMark x1="76250" y1="54444" x2="81641" y2="64861"/>
                          <a14:foregroundMark x1="81641" y1="64861" x2="81719" y2="70000"/>
                          <a14:foregroundMark x1="83125" y1="65139" x2="81250" y2="70000"/>
                          <a14:foregroundMark x1="75156" y1="70746" x2="75156" y2="71806"/>
                          <a14:foregroundMark x1="75156" y1="58889" x2="75156" y2="62157"/>
                          <a14:foregroundMark x1="68729" y1="67178" x2="68672" y2="67778"/>
                          <a14:foregroundMark x1="70000" y1="53750" x2="69080" y2="63473"/>
                          <a14:foregroundMark x1="68672" y1="67778" x2="65859" y2="67917"/>
                          <a14:foregroundMark x1="67813" y1="56806" x2="64063" y2="69583"/>
                          <a14:foregroundMark x1="64063" y1="69583" x2="61484" y2="67917"/>
                          <a14:foregroundMark x1="60938" y1="66806" x2="64219" y2="70139"/>
                          <a14:foregroundMark x1="65391" y1="41944" x2="66250" y2="44861"/>
                          <a14:foregroundMark x1="67109" y1="59444" x2="65625" y2="66111"/>
                          <a14:foregroundMark x1="75713" y1="70224" x2="75547" y2="70972"/>
                          <a14:foregroundMark x1="76875" y1="65000" x2="76091" y2="68525"/>
                          <a14:foregroundMark x1="69375" y1="62917" x2="69375" y2="66389"/>
                          <a14:foregroundMark x1="66719" y1="26944" x2="66875" y2="33611"/>
                          <a14:foregroundMark x1="64531" y1="27917" x2="66797" y2="35139"/>
                          <a14:backgroundMark x1="74531" y1="64028" x2="74712" y2="68302"/>
                          <a14:backgroundMark x1="75078" y1="63750" x2="75078" y2="63750"/>
                          <a14:backgroundMark x1="74766" y1="63333" x2="75313" y2="65139"/>
                          <a14:backgroundMark x1="74531" y1="62778" x2="74922" y2="63889"/>
                          <a14:backgroundMark x1="75625" y1="68056" x2="75078" y2="69583"/>
                          <a14:backgroundMark x1="74688" y1="70000" x2="75938" y2="66806"/>
                          <a14:backgroundMark x1="74531" y1="70000" x2="76094" y2="66667"/>
                          <a14:backgroundMark x1="77188" y1="60000" x2="78281" y2="62361"/>
                          <a14:backgroundMark x1="78359" y1="53611" x2="80703" y2="50694"/>
                          <a14:backgroundMark x1="67734" y1="64306" x2="67266" y2="65972"/>
                          <a14:backgroundMark x1="68203" y1="63194" x2="67500" y2="65139"/>
                          <a14:backgroundMark x1="64297" y1="20833" x2="66328" y2="22778"/>
                          <a14:backgroundMark x1="65859" y1="16667" x2="66172" y2="1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83" t="7389" r="15038" b="27533"/>
            <a:stretch/>
          </p:blipFill>
          <p:spPr bwMode="auto">
            <a:xfrm>
              <a:off x="5706285" y="4503875"/>
              <a:ext cx="399142" cy="579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2" name="Isosceles Triangle 221">
              <a:extLst>
                <a:ext uri="{FF2B5EF4-FFF2-40B4-BE49-F238E27FC236}">
                  <a16:creationId xmlns:a16="http://schemas.microsoft.com/office/drawing/2014/main" id="{73EFC809-3221-4D39-A8F4-A4D039A0B3E6}"/>
                </a:ext>
              </a:extLst>
            </p:cNvPr>
            <p:cNvSpPr/>
            <p:nvPr/>
          </p:nvSpPr>
          <p:spPr>
            <a:xfrm rot="10800000">
              <a:off x="5494309" y="5496753"/>
              <a:ext cx="135516" cy="155392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Isosceles Triangle 222">
              <a:extLst>
                <a:ext uri="{FF2B5EF4-FFF2-40B4-BE49-F238E27FC236}">
                  <a16:creationId xmlns:a16="http://schemas.microsoft.com/office/drawing/2014/main" id="{E897A326-C9D0-4312-ABC3-343B792ECF6B}"/>
                </a:ext>
              </a:extLst>
            </p:cNvPr>
            <p:cNvSpPr/>
            <p:nvPr/>
          </p:nvSpPr>
          <p:spPr>
            <a:xfrm rot="10800000">
              <a:off x="5671978" y="5492440"/>
              <a:ext cx="135516" cy="155392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Isosceles Triangle 223">
              <a:extLst>
                <a:ext uri="{FF2B5EF4-FFF2-40B4-BE49-F238E27FC236}">
                  <a16:creationId xmlns:a16="http://schemas.microsoft.com/office/drawing/2014/main" id="{685750C6-737C-4703-95A6-9CF4EA7B565A}"/>
                </a:ext>
              </a:extLst>
            </p:cNvPr>
            <p:cNvSpPr/>
            <p:nvPr/>
          </p:nvSpPr>
          <p:spPr>
            <a:xfrm rot="10800000">
              <a:off x="5314649" y="5496753"/>
              <a:ext cx="135516" cy="155392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Isosceles Triangle 224">
              <a:extLst>
                <a:ext uri="{FF2B5EF4-FFF2-40B4-BE49-F238E27FC236}">
                  <a16:creationId xmlns:a16="http://schemas.microsoft.com/office/drawing/2014/main" id="{1438A49B-E783-4D16-85A8-2E2396D68A68}"/>
                </a:ext>
              </a:extLst>
            </p:cNvPr>
            <p:cNvSpPr/>
            <p:nvPr/>
          </p:nvSpPr>
          <p:spPr>
            <a:xfrm rot="10800000">
              <a:off x="5151338" y="5496754"/>
              <a:ext cx="135516" cy="155392"/>
            </a:xfrm>
            <a:prstGeom prst="triangle">
              <a:avLst/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Isosceles Triangle 148">
              <a:extLst>
                <a:ext uri="{FF2B5EF4-FFF2-40B4-BE49-F238E27FC236}">
                  <a16:creationId xmlns:a16="http://schemas.microsoft.com/office/drawing/2014/main" id="{2BB47842-700E-4F40-BEF8-D6FD2AE7E7DE}"/>
                </a:ext>
              </a:extLst>
            </p:cNvPr>
            <p:cNvSpPr/>
            <p:nvPr/>
          </p:nvSpPr>
          <p:spPr>
            <a:xfrm rot="10412922">
              <a:off x="5910001" y="5253812"/>
              <a:ext cx="43398" cy="69050"/>
            </a:xfrm>
            <a:custGeom>
              <a:avLst/>
              <a:gdLst>
                <a:gd name="connsiteX0" fmla="*/ 0 w 45719"/>
                <a:gd name="connsiteY0" fmla="*/ 98676 h 98676"/>
                <a:gd name="connsiteX1" fmla="*/ 22860 w 45719"/>
                <a:gd name="connsiteY1" fmla="*/ 0 h 98676"/>
                <a:gd name="connsiteX2" fmla="*/ 45719 w 45719"/>
                <a:gd name="connsiteY2" fmla="*/ 98676 h 98676"/>
                <a:gd name="connsiteX3" fmla="*/ 0 w 45719"/>
                <a:gd name="connsiteY3" fmla="*/ 98676 h 98676"/>
                <a:gd name="connsiteX0" fmla="*/ 0 w 45719"/>
                <a:gd name="connsiteY0" fmla="*/ 103279 h 103279"/>
                <a:gd name="connsiteX1" fmla="*/ 8490 w 45719"/>
                <a:gd name="connsiteY1" fmla="*/ 0 h 103279"/>
                <a:gd name="connsiteX2" fmla="*/ 45719 w 45719"/>
                <a:gd name="connsiteY2" fmla="*/ 103279 h 103279"/>
                <a:gd name="connsiteX3" fmla="*/ 0 w 45719"/>
                <a:gd name="connsiteY3" fmla="*/ 103279 h 10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9" h="103279">
                  <a:moveTo>
                    <a:pt x="0" y="103279"/>
                  </a:moveTo>
                  <a:lnTo>
                    <a:pt x="8490" y="0"/>
                  </a:lnTo>
                  <a:lnTo>
                    <a:pt x="45719" y="103279"/>
                  </a:lnTo>
                  <a:lnTo>
                    <a:pt x="0" y="10327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Isosceles Triangle 148">
              <a:extLst>
                <a:ext uri="{FF2B5EF4-FFF2-40B4-BE49-F238E27FC236}">
                  <a16:creationId xmlns:a16="http://schemas.microsoft.com/office/drawing/2014/main" id="{89B91835-5BB0-4E7E-8EC0-E7A1CFCD5AF5}"/>
                </a:ext>
              </a:extLst>
            </p:cNvPr>
            <p:cNvSpPr/>
            <p:nvPr/>
          </p:nvSpPr>
          <p:spPr>
            <a:xfrm rot="10412922">
              <a:off x="5994014" y="5251345"/>
              <a:ext cx="43398" cy="69050"/>
            </a:xfrm>
            <a:custGeom>
              <a:avLst/>
              <a:gdLst>
                <a:gd name="connsiteX0" fmla="*/ 0 w 45719"/>
                <a:gd name="connsiteY0" fmla="*/ 98676 h 98676"/>
                <a:gd name="connsiteX1" fmla="*/ 22860 w 45719"/>
                <a:gd name="connsiteY1" fmla="*/ 0 h 98676"/>
                <a:gd name="connsiteX2" fmla="*/ 45719 w 45719"/>
                <a:gd name="connsiteY2" fmla="*/ 98676 h 98676"/>
                <a:gd name="connsiteX3" fmla="*/ 0 w 45719"/>
                <a:gd name="connsiteY3" fmla="*/ 98676 h 98676"/>
                <a:gd name="connsiteX0" fmla="*/ 0 w 45719"/>
                <a:gd name="connsiteY0" fmla="*/ 103279 h 103279"/>
                <a:gd name="connsiteX1" fmla="*/ 8490 w 45719"/>
                <a:gd name="connsiteY1" fmla="*/ 0 h 103279"/>
                <a:gd name="connsiteX2" fmla="*/ 45719 w 45719"/>
                <a:gd name="connsiteY2" fmla="*/ 103279 h 103279"/>
                <a:gd name="connsiteX3" fmla="*/ 0 w 45719"/>
                <a:gd name="connsiteY3" fmla="*/ 103279 h 10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19" h="103279">
                  <a:moveTo>
                    <a:pt x="0" y="103279"/>
                  </a:moveTo>
                  <a:lnTo>
                    <a:pt x="8490" y="0"/>
                  </a:lnTo>
                  <a:lnTo>
                    <a:pt x="45719" y="103279"/>
                  </a:lnTo>
                  <a:lnTo>
                    <a:pt x="0" y="10327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Isosceles Triangle 83">
              <a:extLst>
                <a:ext uri="{FF2B5EF4-FFF2-40B4-BE49-F238E27FC236}">
                  <a16:creationId xmlns:a16="http://schemas.microsoft.com/office/drawing/2014/main" id="{C8A5B10E-D8D9-456D-A70A-4F94F2B33EDB}"/>
                </a:ext>
              </a:extLst>
            </p:cNvPr>
            <p:cNvSpPr/>
            <p:nvPr/>
          </p:nvSpPr>
          <p:spPr>
            <a:xfrm rot="943901">
              <a:off x="5164050" y="4817701"/>
              <a:ext cx="46642" cy="65118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Isosceles Triangle 83">
              <a:extLst>
                <a:ext uri="{FF2B5EF4-FFF2-40B4-BE49-F238E27FC236}">
                  <a16:creationId xmlns:a16="http://schemas.microsoft.com/office/drawing/2014/main" id="{C87A4BB9-85CC-4821-83E8-16190FCD5EBA}"/>
                </a:ext>
              </a:extLst>
            </p:cNvPr>
            <p:cNvSpPr/>
            <p:nvPr/>
          </p:nvSpPr>
          <p:spPr>
            <a:xfrm rot="943901">
              <a:off x="5083991" y="4815853"/>
              <a:ext cx="46642" cy="66203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Isosceles Triangle 83">
              <a:extLst>
                <a:ext uri="{FF2B5EF4-FFF2-40B4-BE49-F238E27FC236}">
                  <a16:creationId xmlns:a16="http://schemas.microsoft.com/office/drawing/2014/main" id="{06C1B252-EF69-4F0F-967A-0D50E45AE909}"/>
                </a:ext>
              </a:extLst>
            </p:cNvPr>
            <p:cNvSpPr/>
            <p:nvPr/>
          </p:nvSpPr>
          <p:spPr>
            <a:xfrm rot="943901">
              <a:off x="5005729" y="4814435"/>
              <a:ext cx="46642" cy="68445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Isosceles Triangle 83">
              <a:extLst>
                <a:ext uri="{FF2B5EF4-FFF2-40B4-BE49-F238E27FC236}">
                  <a16:creationId xmlns:a16="http://schemas.microsoft.com/office/drawing/2014/main" id="{2D536AF2-A41C-4BE7-871C-8F93E92B69C7}"/>
                </a:ext>
              </a:extLst>
            </p:cNvPr>
            <p:cNvSpPr/>
            <p:nvPr/>
          </p:nvSpPr>
          <p:spPr>
            <a:xfrm rot="943901">
              <a:off x="4928013" y="4815326"/>
              <a:ext cx="54176" cy="66872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8750 h 78750"/>
                <a:gd name="connsiteX1" fmla="*/ 40727 w 46541"/>
                <a:gd name="connsiteY1" fmla="*/ 0 h 78750"/>
                <a:gd name="connsiteX2" fmla="*/ 46541 w 46541"/>
                <a:gd name="connsiteY2" fmla="*/ 65048 h 78750"/>
                <a:gd name="connsiteX3" fmla="*/ 0 w 46541"/>
                <a:gd name="connsiteY3" fmla="*/ 78750 h 78750"/>
                <a:gd name="connsiteX0" fmla="*/ 0 w 55125"/>
                <a:gd name="connsiteY0" fmla="*/ 80332 h 80332"/>
                <a:gd name="connsiteX1" fmla="*/ 55125 w 55125"/>
                <a:gd name="connsiteY1" fmla="*/ 0 h 80332"/>
                <a:gd name="connsiteX2" fmla="*/ 46541 w 55125"/>
                <a:gd name="connsiteY2" fmla="*/ 66630 h 80332"/>
                <a:gd name="connsiteX3" fmla="*/ 0 w 55125"/>
                <a:gd name="connsiteY3" fmla="*/ 80332 h 80332"/>
                <a:gd name="connsiteX0" fmla="*/ 0 w 68876"/>
                <a:gd name="connsiteY0" fmla="*/ 84205 h 84205"/>
                <a:gd name="connsiteX1" fmla="*/ 68876 w 68876"/>
                <a:gd name="connsiteY1" fmla="*/ 0 h 84205"/>
                <a:gd name="connsiteX2" fmla="*/ 46541 w 68876"/>
                <a:gd name="connsiteY2" fmla="*/ 70503 h 84205"/>
                <a:gd name="connsiteX3" fmla="*/ 0 w 68876"/>
                <a:gd name="connsiteY3" fmla="*/ 84205 h 84205"/>
                <a:gd name="connsiteX0" fmla="*/ 0 w 57351"/>
                <a:gd name="connsiteY0" fmla="*/ 63641 h 63641"/>
                <a:gd name="connsiteX1" fmla="*/ 57351 w 57351"/>
                <a:gd name="connsiteY1" fmla="*/ 0 h 63641"/>
                <a:gd name="connsiteX2" fmla="*/ 46541 w 57351"/>
                <a:gd name="connsiteY2" fmla="*/ 49939 h 63641"/>
                <a:gd name="connsiteX3" fmla="*/ 0 w 57351"/>
                <a:gd name="connsiteY3" fmla="*/ 63641 h 63641"/>
                <a:gd name="connsiteX0" fmla="*/ 0 w 54058"/>
                <a:gd name="connsiteY0" fmla="*/ 57765 h 57765"/>
                <a:gd name="connsiteX1" fmla="*/ 54058 w 54058"/>
                <a:gd name="connsiteY1" fmla="*/ 0 h 57765"/>
                <a:gd name="connsiteX2" fmla="*/ 46541 w 54058"/>
                <a:gd name="connsiteY2" fmla="*/ 44063 h 57765"/>
                <a:gd name="connsiteX3" fmla="*/ 0 w 54058"/>
                <a:gd name="connsiteY3" fmla="*/ 57765 h 5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58" h="57765">
                  <a:moveTo>
                    <a:pt x="0" y="57765"/>
                  </a:moveTo>
                  <a:lnTo>
                    <a:pt x="54058" y="0"/>
                  </a:lnTo>
                  <a:lnTo>
                    <a:pt x="46541" y="44063"/>
                  </a:lnTo>
                  <a:lnTo>
                    <a:pt x="0" y="5776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Isosceles Triangle 83">
              <a:extLst>
                <a:ext uri="{FF2B5EF4-FFF2-40B4-BE49-F238E27FC236}">
                  <a16:creationId xmlns:a16="http://schemas.microsoft.com/office/drawing/2014/main" id="{2ACB1412-86F8-472B-8290-FCC9D88A07E5}"/>
                </a:ext>
              </a:extLst>
            </p:cNvPr>
            <p:cNvSpPr/>
            <p:nvPr/>
          </p:nvSpPr>
          <p:spPr>
            <a:xfrm rot="943901">
              <a:off x="4677559" y="4862863"/>
              <a:ext cx="47662" cy="44626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  <a:gd name="connsiteX0" fmla="*/ 0 w 59315"/>
                <a:gd name="connsiteY0" fmla="*/ 68766 h 68766"/>
                <a:gd name="connsiteX1" fmla="*/ 59315 w 59315"/>
                <a:gd name="connsiteY1" fmla="*/ 0 h 68766"/>
                <a:gd name="connsiteX2" fmla="*/ 46541 w 59315"/>
                <a:gd name="connsiteY2" fmla="*/ 55064 h 68766"/>
                <a:gd name="connsiteX3" fmla="*/ 0 w 59315"/>
                <a:gd name="connsiteY3" fmla="*/ 68766 h 6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15" h="68766">
                  <a:moveTo>
                    <a:pt x="0" y="68766"/>
                  </a:moveTo>
                  <a:lnTo>
                    <a:pt x="59315" y="0"/>
                  </a:lnTo>
                  <a:lnTo>
                    <a:pt x="46541" y="55064"/>
                  </a:lnTo>
                  <a:lnTo>
                    <a:pt x="0" y="68766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Isosceles Triangle 83">
              <a:extLst>
                <a:ext uri="{FF2B5EF4-FFF2-40B4-BE49-F238E27FC236}">
                  <a16:creationId xmlns:a16="http://schemas.microsoft.com/office/drawing/2014/main" id="{965D3444-882B-4CC7-A601-91238C12528B}"/>
                </a:ext>
              </a:extLst>
            </p:cNvPr>
            <p:cNvSpPr/>
            <p:nvPr/>
          </p:nvSpPr>
          <p:spPr>
            <a:xfrm rot="943901">
              <a:off x="4737307" y="4865441"/>
              <a:ext cx="47662" cy="44626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  <a:gd name="connsiteX0" fmla="*/ 0 w 59315"/>
                <a:gd name="connsiteY0" fmla="*/ 68766 h 68766"/>
                <a:gd name="connsiteX1" fmla="*/ 59315 w 59315"/>
                <a:gd name="connsiteY1" fmla="*/ 0 h 68766"/>
                <a:gd name="connsiteX2" fmla="*/ 46541 w 59315"/>
                <a:gd name="connsiteY2" fmla="*/ 55064 h 68766"/>
                <a:gd name="connsiteX3" fmla="*/ 0 w 59315"/>
                <a:gd name="connsiteY3" fmla="*/ 68766 h 68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15" h="68766">
                  <a:moveTo>
                    <a:pt x="0" y="68766"/>
                  </a:moveTo>
                  <a:lnTo>
                    <a:pt x="59315" y="0"/>
                  </a:lnTo>
                  <a:lnTo>
                    <a:pt x="46541" y="55064"/>
                  </a:lnTo>
                  <a:lnTo>
                    <a:pt x="0" y="68766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01DB51D8-7B0A-4151-A544-CA41202D8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28637" y1="56851" x2="33677" y2="57055"/>
                          <a14:foregroundMark x1="30928" y1="55215" x2="27721" y2="58078"/>
                          <a14:foregroundMark x1="35968" y1="50307" x2="31501" y2="58078"/>
                          <a14:foregroundMark x1="31501" y1="58078" x2="31271" y2="58282"/>
                          <a14:foregroundMark x1="42726" y1="51329" x2="38717" y2="55828"/>
                          <a14:foregroundMark x1="42841" y1="50307" x2="43299" y2="51738"/>
                          <a14:foregroundMark x1="27606" y1="60736" x2="33104" y2="59509"/>
                          <a14:foregroundMark x1="35624" y1="58282" x2="37572" y2="56237"/>
                          <a14:foregroundMark x1="41482" y1="55179" x2="42955" y2="54192"/>
                          <a14:foregroundMark x1="43299" y1="54601" x2="43299" y2="54601"/>
                          <a14:foregroundMark x1="43070" y1="54601" x2="43528" y2="54601"/>
                          <a14:backgroundMark x1="20046" y1="29039" x2="13402" y2="46012"/>
                          <a14:backgroundMark x1="13402" y1="46012" x2="11340" y2="59509"/>
                          <a14:backgroundMark x1="11340" y1="59509" x2="26231" y2="37219"/>
                          <a14:backgroundMark x1="26231" y1="37219" x2="26575" y2="47648"/>
                          <a14:backgroundMark x1="26575" y1="47648" x2="23482" y2="57260"/>
                          <a14:backgroundMark x1="23482" y1="57260" x2="26690" y2="46626"/>
                          <a14:backgroundMark x1="26690" y1="46626" x2="33792" y2="41309"/>
                          <a14:backgroundMark x1="33792" y1="41309" x2="40092" y2="40082"/>
                          <a14:backgroundMark x1="40092" y1="40082" x2="49599" y2="52556"/>
                          <a14:backgroundMark x1="49599" y1="52556" x2="50172" y2="41718"/>
                          <a14:backgroundMark x1="50172" y1="41718" x2="55326" y2="48057"/>
                          <a14:backgroundMark x1="55326" y1="48057" x2="61054" y2="43967"/>
                          <a14:backgroundMark x1="61054" y1="43967" x2="63688" y2="55624"/>
                          <a14:backgroundMark x1="63688" y1="55624" x2="69072" y2="43763"/>
                          <a14:backgroundMark x1="69072" y1="43763" x2="74456" y2="48057"/>
                          <a14:backgroundMark x1="74456" y1="48057" x2="80527" y2="39059"/>
                          <a14:backgroundMark x1="80527" y1="39059" x2="86025" y2="50511"/>
                          <a14:backgroundMark x1="86025" y1="50511" x2="87285" y2="49284"/>
                          <a14:backgroundMark x1="31042" y1="63190" x2="34135" y2="63599"/>
                          <a14:backgroundMark x1="35968" y1="61554" x2="37572" y2="60327"/>
                          <a14:backgroundMark x1="42383" y1="56442" x2="41695" y2="57669"/>
                        </a14:backgroundRemoval>
                      </a14:imgEffect>
                    </a14:imgLayer>
                  </a14:imgProps>
                </a:ext>
              </a:extLst>
            </a:blip>
            <a:srcRect l="26057" t="44883" r="54874" b="34650"/>
            <a:stretch/>
          </p:blipFill>
          <p:spPr>
            <a:xfrm>
              <a:off x="4474591" y="4486211"/>
              <a:ext cx="567308" cy="386015"/>
            </a:xfrm>
            <a:prstGeom prst="rect">
              <a:avLst/>
            </a:prstGeom>
          </p:spPr>
        </p:pic>
        <p:pic>
          <p:nvPicPr>
            <p:cNvPr id="235" name="Picture 8" descr="Image result for biking at beach">
              <a:extLst>
                <a:ext uri="{FF2B5EF4-FFF2-40B4-BE49-F238E27FC236}">
                  <a16:creationId xmlns:a16="http://schemas.microsoft.com/office/drawing/2014/main" id="{51762243-9527-463D-B700-0CF7FF548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6875" b="87813" l="51771" r="66563">
                          <a14:foregroundMark x1="52188" y1="73281" x2="51250" y2="81094"/>
                          <a14:foregroundMark x1="51250" y1="81094" x2="54167" y2="87813"/>
                          <a14:foregroundMark x1="54167" y1="87813" x2="58333" y2="83125"/>
                          <a14:foregroundMark x1="58333" y1="83125" x2="58542" y2="78750"/>
                          <a14:foregroundMark x1="65104" y1="65000" x2="66563" y2="72656"/>
                          <a14:foregroundMark x1="66563" y1="72656" x2="64479" y2="79531"/>
                          <a14:foregroundMark x1="56563" y1="47188" x2="56458" y2="52656"/>
                          <a14:foregroundMark x1="56250" y1="46406" x2="56042" y2="53438"/>
                          <a14:foregroundMark x1="60625" y1="36875" x2="55417" y2="38906"/>
                          <a14:foregroundMark x1="55417" y1="38906" x2="54271" y2="40781"/>
                          <a14:foregroundMark x1="57188" y1="37500" x2="55729" y2="37813"/>
                          <a14:backgroundMark x1="57292" y1="39531" x2="57292" y2="41250"/>
                          <a14:backgroundMark x1="57396" y1="39219" x2="57708" y2="41406"/>
                          <a14:backgroundMark x1="62917" y1="55937" x2="63229" y2="57344"/>
                          <a14:backgroundMark x1="59583" y1="62656" x2="59583" y2="64844"/>
                          <a14:backgroundMark x1="59167" y1="67500" x2="60625" y2="70469"/>
                          <a14:backgroundMark x1="58750" y1="66563" x2="59375" y2="67813"/>
                          <a14:backgroundMark x1="59792" y1="61719" x2="59896" y2="653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1881" r="32083" b="8906"/>
            <a:stretch/>
          </p:blipFill>
          <p:spPr bwMode="auto">
            <a:xfrm>
              <a:off x="4738076" y="4511761"/>
              <a:ext cx="167018" cy="377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364EC19D-54B1-408B-AE18-5ADD17016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6129" b="64516" l="25126" r="64573">
                          <a14:foregroundMark x1="39447" y1="46953" x2="40704" y2="48387"/>
                          <a14:foregroundMark x1="25126" y1="26882" x2="27638" y2="27599"/>
                          <a14:foregroundMark x1="40201" y1="55914" x2="40201" y2="55197"/>
                          <a14:foregroundMark x1="54774" y1="56631" x2="55276" y2="55914"/>
                          <a14:foregroundMark x1="43216" y1="50179" x2="47739" y2="53405"/>
                          <a14:foregroundMark x1="61642" y1="63082" x2="62312" y2="64516"/>
                          <a14:foregroundMark x1="61582" y1="62953" x2="61642" y2="63082"/>
                          <a14:foregroundMark x1="39950" y1="55197" x2="39950" y2="55197"/>
                          <a14:foregroundMark x1="40452" y1="54839" x2="40452" y2="54839"/>
                          <a14:foregroundMark x1="40452" y1="55197" x2="39698" y2="55556"/>
                          <a14:foregroundMark x1="55025" y1="56631" x2="55025" y2="56631"/>
                          <a14:foregroundMark x1="54774" y1="56631" x2="54774" y2="56631"/>
                          <a14:foregroundMark x1="55025" y1="56631" x2="54523" y2="56631"/>
                          <a14:foregroundMark x1="55528" y1="56272" x2="54523" y2="56272"/>
                          <a14:backgroundMark x1="28643" y1="19713" x2="41960" y2="24014"/>
                          <a14:backgroundMark x1="41960" y1="24014" x2="35930" y2="43011"/>
                          <a14:backgroundMark x1="55874" y1="53907" x2="59548" y2="55914"/>
                          <a14:backgroundMark x1="54020" y1="52894" x2="55624" y2="53770"/>
                          <a14:backgroundMark x1="49593" y1="50476" x2="52480" y2="52053"/>
                          <a14:backgroundMark x1="42221" y1="46448" x2="44715" y2="47811"/>
                          <a14:backgroundMark x1="35930" y1="43011" x2="40555" y2="45538"/>
                          <a14:backgroundMark x1="43467" y1="34050" x2="55276" y2="42652"/>
                          <a14:backgroundMark x1="55276" y1="42652" x2="64573" y2="55197"/>
                          <a14:backgroundMark x1="55807" y1="53158" x2="45980" y2="42294"/>
                          <a14:backgroundMark x1="45980" y1="42294" x2="34171" y2="35484"/>
                          <a14:backgroundMark x1="34171" y1="35484" x2="33920" y2="34767"/>
                          <a14:backgroundMark x1="57035" y1="58423" x2="58291" y2="60215"/>
                          <a14:backgroundMark x1="60553" y1="61290" x2="60302" y2="62366"/>
                          <a14:backgroundMark x1="60050" y1="60215" x2="61055" y2="61649"/>
                          <a14:backgroundMark x1="59045" y1="59140" x2="61307" y2="63082"/>
                          <a14:backgroundMark x1="61809" y1="63082" x2="61809" y2="63082"/>
                          <a14:backgroundMark x1="39950" y1="54480" x2="39950" y2="54480"/>
                          <a14:backgroundMark x1="40452" y1="54480" x2="40452" y2="54480"/>
                          <a14:backgroundMark x1="40452" y1="54480" x2="40452" y2="54480"/>
                          <a14:backgroundMark x1="55276" y1="57348" x2="55276" y2="57348"/>
                        </a14:backgroundRemoval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20323" t="10492" r="30433" b="30441"/>
            <a:stretch/>
          </p:blipFill>
          <p:spPr>
            <a:xfrm rot="921274">
              <a:off x="5921203" y="5420525"/>
              <a:ext cx="884871" cy="763313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9C066895-CAD7-4DE3-B927-266962223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6129" b="64516" l="25126" r="64573">
                          <a14:foregroundMark x1="39447" y1="46953" x2="40704" y2="48387"/>
                          <a14:foregroundMark x1="25126" y1="26882" x2="27638" y2="27599"/>
                          <a14:foregroundMark x1="40201" y1="55914" x2="40201" y2="55197"/>
                          <a14:foregroundMark x1="54774" y1="56631" x2="55276" y2="55914"/>
                          <a14:foregroundMark x1="43216" y1="50179" x2="47739" y2="53405"/>
                          <a14:foregroundMark x1="61642" y1="63082" x2="62312" y2="64516"/>
                          <a14:foregroundMark x1="61582" y1="62953" x2="61642" y2="63082"/>
                          <a14:foregroundMark x1="39950" y1="55197" x2="39950" y2="55197"/>
                          <a14:foregroundMark x1="40452" y1="54839" x2="40452" y2="54839"/>
                          <a14:foregroundMark x1="40452" y1="55197" x2="39698" y2="55556"/>
                          <a14:foregroundMark x1="55025" y1="56631" x2="55025" y2="56631"/>
                          <a14:foregroundMark x1="54774" y1="56631" x2="54774" y2="56631"/>
                          <a14:foregroundMark x1="55025" y1="56631" x2="54523" y2="56631"/>
                          <a14:foregroundMark x1="55528" y1="56272" x2="54523" y2="56272"/>
                          <a14:backgroundMark x1="28643" y1="19713" x2="41960" y2="24014"/>
                          <a14:backgroundMark x1="41960" y1="24014" x2="35930" y2="43011"/>
                          <a14:backgroundMark x1="55874" y1="53907" x2="59548" y2="55914"/>
                          <a14:backgroundMark x1="54020" y1="52894" x2="55624" y2="53770"/>
                          <a14:backgroundMark x1="49593" y1="50476" x2="52480" y2="52053"/>
                          <a14:backgroundMark x1="42221" y1="46448" x2="44715" y2="47811"/>
                          <a14:backgroundMark x1="35930" y1="43011" x2="40555" y2="45538"/>
                          <a14:backgroundMark x1="43467" y1="34050" x2="55276" y2="42652"/>
                          <a14:backgroundMark x1="55276" y1="42652" x2="64573" y2="55197"/>
                          <a14:backgroundMark x1="55807" y1="53158" x2="45980" y2="42294"/>
                          <a14:backgroundMark x1="45980" y1="42294" x2="34171" y2="35484"/>
                          <a14:backgroundMark x1="34171" y1="35484" x2="33920" y2="34767"/>
                          <a14:backgroundMark x1="57035" y1="58423" x2="58291" y2="60215"/>
                          <a14:backgroundMark x1="60553" y1="61290" x2="60302" y2="62366"/>
                          <a14:backgroundMark x1="60050" y1="60215" x2="61055" y2="61649"/>
                          <a14:backgroundMark x1="59045" y1="59140" x2="61307" y2="63082"/>
                          <a14:backgroundMark x1="61809" y1="63082" x2="61809" y2="63082"/>
                          <a14:backgroundMark x1="39950" y1="54480" x2="39950" y2="54480"/>
                          <a14:backgroundMark x1="40452" y1="54480" x2="40452" y2="54480"/>
                          <a14:backgroundMark x1="40452" y1="54480" x2="40452" y2="54480"/>
                          <a14:backgroundMark x1="55276" y1="57348" x2="55276" y2="57348"/>
                        </a14:backgroundRemoval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l="20323" t="10492" r="30433" b="30441"/>
            <a:stretch/>
          </p:blipFill>
          <p:spPr>
            <a:xfrm rot="921274">
              <a:off x="5643735" y="4629404"/>
              <a:ext cx="152926" cy="131918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F8961C76-DF9C-4D89-988A-0F25FB740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868" b="92244" l="12539" r="80650">
                          <a14:foregroundMark x1="18731" y1="87129" x2="24149" y2="77888"/>
                          <a14:foregroundMark x1="21207" y1="85149" x2="32589" y2="78301"/>
                          <a14:foregroundMark x1="32186" y1="77870" x2="29257" y2="79208"/>
                          <a14:foregroundMark x1="46130" y1="59241" x2="28173" y2="77723"/>
                          <a14:foregroundMark x1="40867" y1="71947" x2="36177" y2="74502"/>
                          <a14:foregroundMark x1="28328" y1="77723" x2="20433" y2="83333"/>
                          <a14:foregroundMark x1="17647" y1="86634" x2="14241" y2="91089"/>
                          <a14:foregroundMark x1="43344" y1="70462" x2="39319" y2="72277"/>
                          <a14:foregroundMark x1="13158" y1="92244" x2="13158" y2="92244"/>
                          <a14:foregroundMark x1="13622" y1="91749" x2="12693" y2="93234"/>
                          <a14:foregroundMark x1="76006" y1="33663" x2="74613" y2="33663"/>
                          <a14:foregroundMark x1="68335" y1="35425" x2="67957" y2="36634"/>
                          <a14:foregroundMark x1="70963" y1="35479" x2="72291" y2="34983"/>
                          <a14:foregroundMark x1="69195" y1="36139" x2="70963" y2="35479"/>
                          <a14:foregroundMark x1="66919" y1="33449" x2="66099" y2="34323"/>
                          <a14:foregroundMark x1="69350" y1="30858" x2="68744" y2="31503"/>
                          <a14:foregroundMark x1="80341" y1="30693" x2="80427" y2="31156"/>
                          <a14:foregroundMark x1="73375" y1="32013" x2="72910" y2="32178"/>
                          <a14:foregroundMark x1="72136" y1="34323" x2="71362" y2="34323"/>
                          <a14:foregroundMark x1="71053" y1="33003" x2="71053" y2="33003"/>
                          <a14:foregroundMark x1="71672" y1="32838" x2="71672" y2="32838"/>
                          <a14:foregroundMark x1="72601" y1="32343" x2="72601" y2="32343"/>
                          <a14:foregroundMark x1="72755" y1="32343" x2="72755" y2="32508"/>
                          <a14:foregroundMark x1="72755" y1="32673" x2="72755" y2="32673"/>
                          <a14:foregroundMark x1="72755" y1="32673" x2="72755" y2="32673"/>
                          <a14:foregroundMark x1="73065" y1="32343" x2="72755" y2="32508"/>
                          <a14:backgroundMark x1="59598" y1="33828" x2="29721" y2="48020"/>
                          <a14:backgroundMark x1="29721" y1="48020" x2="57121" y2="42079"/>
                          <a14:backgroundMark x1="57121" y1="42079" x2="65635" y2="43069"/>
                          <a14:backgroundMark x1="65635" y1="43069" x2="31269" y2="62211"/>
                          <a14:backgroundMark x1="31269" y1="62211" x2="40365" y2="61305"/>
                          <a14:backgroundMark x1="34845" y1="66986" x2="24149" y2="72277"/>
                          <a14:backgroundMark x1="43071" y1="73490" x2="44737" y2="73597"/>
                          <a14:backgroundMark x1="24149" y1="72277" x2="29379" y2="72612"/>
                          <a14:backgroundMark x1="44737" y1="73597" x2="50929" y2="80693"/>
                          <a14:backgroundMark x1="50929" y1="80693" x2="47368" y2="85149"/>
                          <a14:backgroundMark x1="72639" y1="36462" x2="55728" y2="50330"/>
                          <a14:backgroundMark x1="73403" y1="35836" x2="73159" y2="36036"/>
                          <a14:backgroundMark x1="75086" y1="34455" x2="73668" y2="35618"/>
                          <a14:backgroundMark x1="55728" y1="50330" x2="63622" y2="49505"/>
                          <a14:backgroundMark x1="42536" y1="59070" x2="34520" y2="62706"/>
                          <a14:backgroundMark x1="63622" y1="49505" x2="44754" y2="58064"/>
                          <a14:backgroundMark x1="34520" y1="62706" x2="36469" y2="65315"/>
                          <a14:backgroundMark x1="42949" y1="69969" x2="54489" y2="59241"/>
                          <a14:backgroundMark x1="54489" y1="59241" x2="55263" y2="72772"/>
                          <a14:backgroundMark x1="36687" y1="76733" x2="33282" y2="79043"/>
                          <a14:backgroundMark x1="37461" y1="75578" x2="36068" y2="77063"/>
                          <a14:backgroundMark x1="69195" y1="31518" x2="69814" y2="31683"/>
                          <a14:backgroundMark x1="67879" y1="32838" x2="66718" y2="33168"/>
                          <a14:backgroundMark x1="69040" y1="32508" x2="67879" y2="32838"/>
                          <a14:backgroundMark x1="68885" y1="31683" x2="68111" y2="32013"/>
                          <a14:backgroundMark x1="67957" y1="33333" x2="66718" y2="33333"/>
                          <a14:backgroundMark x1="80650" y1="30198" x2="80650" y2="30198"/>
                          <a14:backgroundMark x1="80341" y1="30198" x2="80341" y2="30198"/>
                          <a14:backgroundMark x1="78173" y1="31518" x2="76625" y2="32178"/>
                          <a14:backgroundMark x1="81269" y1="31683" x2="80960" y2="32178"/>
                          <a14:backgroundMark x1="80650" y1="30033" x2="80960" y2="30363"/>
                          <a14:backgroundMark x1="67492" y1="34488" x2="67492" y2="34488"/>
                          <a14:backgroundMark x1="67957" y1="34323" x2="67957" y2="34323"/>
                          <a14:backgroundMark x1="71672" y1="32343" x2="71672" y2="32343"/>
                          <a14:backgroundMark x1="69350" y1="35479" x2="69350" y2="35479"/>
                          <a14:backgroundMark x1="70124" y1="35314" x2="70124" y2="35314"/>
                          <a14:backgroundMark x1="70588" y1="35149" x2="70588" y2="35149"/>
                          <a14:backgroundMark x1="71053" y1="34983" x2="71053" y2="34983"/>
                          <a14:backgroundMark x1="71517" y1="34983" x2="71517" y2="34983"/>
                          <a14:backgroundMark x1="70743" y1="33993" x2="70743" y2="33993"/>
                          <a14:backgroundMark x1="71207" y1="33828" x2="71207" y2="33828"/>
                          <a14:backgroundMark x1="71517" y1="33663" x2="71517" y2="3366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919" t="26426" r="18421" b="5776"/>
            <a:stretch/>
          </p:blipFill>
          <p:spPr>
            <a:xfrm rot="791974">
              <a:off x="5043443" y="4617139"/>
              <a:ext cx="125183" cy="117258"/>
            </a:xfrm>
            <a:prstGeom prst="rect">
              <a:avLst/>
            </a:prstGeom>
          </p:spPr>
        </p:pic>
        <p:pic>
          <p:nvPicPr>
            <p:cNvPr id="240" name="Picture 10" descr="Related image">
              <a:extLst>
                <a:ext uri="{FF2B5EF4-FFF2-40B4-BE49-F238E27FC236}">
                  <a16:creationId xmlns:a16="http://schemas.microsoft.com/office/drawing/2014/main" id="{5B92AC23-5E41-4AA1-8007-61E870D5A4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0278" b="93611" l="41042" r="68125">
                          <a14:foregroundMark x1="50625" y1="55833" x2="54583" y2="50972"/>
                          <a14:foregroundMark x1="54583" y1="50972" x2="55417" y2="48611"/>
                          <a14:foregroundMark x1="55095" y1="58384" x2="56042" y2="60278"/>
                          <a14:foregroundMark x1="54167" y1="56528" x2="54456" y2="57107"/>
                          <a14:foregroundMark x1="60313" y1="84306" x2="60802" y2="85730"/>
                          <a14:foregroundMark x1="66358" y1="88609" x2="66354" y2="88611"/>
                          <a14:foregroundMark x1="54450" y1="79190" x2="55000" y2="80278"/>
                          <a14:foregroundMark x1="54119" y1="79616" x2="54375" y2="80000"/>
                          <a14:foregroundMark x1="65313" y1="93611" x2="64039" y2="92791"/>
                          <a14:foregroundMark x1="65417" y1="77917" x2="66667" y2="84028"/>
                          <a14:foregroundMark x1="65729" y1="79028" x2="66667" y2="82639"/>
                          <a14:foregroundMark x1="66146" y1="47222" x2="67917" y2="54444"/>
                          <a14:foregroundMark x1="67917" y1="54444" x2="65313" y2="60972"/>
                          <a14:foregroundMark x1="65313" y1="60972" x2="63229" y2="61667"/>
                          <a14:foregroundMark x1="66771" y1="48750" x2="68125" y2="55694"/>
                          <a14:foregroundMark x1="68125" y1="55694" x2="67917" y2="56944"/>
                          <a14:foregroundMark x1="60208" y1="65943" x2="60208" y2="67500"/>
                          <a14:foregroundMark x1="60208" y1="63472" x2="60208" y2="64722"/>
                          <a14:foregroundMark x1="50417" y1="56250" x2="53125" y2="56528"/>
                          <a14:foregroundMark x1="55937" y1="56111" x2="56771" y2="55972"/>
                          <a14:foregroundMark x1="60313" y1="32500" x2="62500" y2="34167"/>
                          <a14:foregroundMark x1="61146" y1="31111" x2="63333" y2="34028"/>
                          <a14:foregroundMark x1="61667" y1="30833" x2="63750" y2="34167"/>
                          <a14:foregroundMark x1="61875" y1="30278" x2="63958" y2="34444"/>
                          <a14:foregroundMark x1="62604" y1="64167" x2="62708" y2="72361"/>
                          <a14:foregroundMark x1="62396" y1="30694" x2="63438" y2="32222"/>
                          <a14:foregroundMark x1="62708" y1="30556" x2="63229" y2="31528"/>
                          <a14:foregroundMark x1="61621" y1="90990" x2="62387" y2="91604"/>
                          <a14:foregroundMark x1="62292" y1="91667" x2="64271" y2="93611"/>
                          <a14:backgroundMark x1="47396" y1="39722" x2="46667" y2="53750"/>
                          <a14:backgroundMark x1="46667" y1="53750" x2="46563" y2="53889"/>
                          <a14:backgroundMark x1="50313" y1="40278" x2="49375" y2="51806"/>
                          <a14:backgroundMark x1="52917" y1="45556" x2="51042" y2="51111"/>
                          <a14:backgroundMark x1="50709" y1="58344" x2="50625" y2="58750"/>
                          <a14:backgroundMark x1="52083" y1="51667" x2="51788" y2="53100"/>
                          <a14:backgroundMark x1="50625" y1="58750" x2="52604" y2="61528"/>
                          <a14:backgroundMark x1="57083" y1="49861" x2="54688" y2="55139"/>
                          <a14:backgroundMark x1="52917" y1="80556" x2="52292" y2="83750"/>
                          <a14:backgroundMark x1="58021" y1="68611" x2="58021" y2="73611"/>
                          <a14:backgroundMark x1="59375" y1="64722" x2="59375" y2="64722"/>
                          <a14:backgroundMark x1="59583" y1="64583" x2="59271" y2="65139"/>
                          <a14:backgroundMark x1="59167" y1="63750" x2="59167" y2="63750"/>
                          <a14:backgroundMark x1="56349" y1="56926" x2="56563" y2="57639"/>
                          <a14:backgroundMark x1="44375" y1="33056" x2="43021" y2="47361"/>
                          <a14:backgroundMark x1="43021" y1="47361" x2="47292" y2="35556"/>
                          <a14:backgroundMark x1="47292" y1="35556" x2="54063" y2="34861"/>
                          <a14:backgroundMark x1="54063" y1="34861" x2="53750" y2="42361"/>
                          <a14:backgroundMark x1="53750" y1="42361" x2="49375" y2="38056"/>
                          <a14:backgroundMark x1="49375" y1="38056" x2="43958" y2="35417"/>
                          <a14:backgroundMark x1="43958" y1="35417" x2="42292" y2="60000"/>
                          <a14:backgroundMark x1="42292" y1="60000" x2="44583" y2="52500"/>
                          <a14:backgroundMark x1="44583" y1="52500" x2="44063" y2="59028"/>
                          <a14:backgroundMark x1="64401" y1="89727" x2="64688" y2="89583"/>
                          <a14:backgroundMark x1="64644" y1="90258" x2="65104" y2="89583"/>
                          <a14:backgroundMark x1="61458" y1="76111" x2="61979" y2="77361"/>
                          <a14:backgroundMark x1="64271" y1="78333" x2="64583" y2="81250"/>
                          <a14:backgroundMark x1="63322" y1="87378" x2="65104" y2="89028"/>
                          <a14:backgroundMark x1="61875" y1="87778" x2="62657" y2="89141"/>
                          <a14:backgroundMark x1="61250" y1="85556" x2="61875" y2="88333"/>
                          <a14:backgroundMark x1="61250" y1="85833" x2="63663" y2="89956"/>
                          <a14:backgroundMark x1="63750" y1="91528" x2="63750" y2="91528"/>
                          <a14:backgroundMark x1="64063" y1="91944" x2="64063" y2="91944"/>
                          <a14:backgroundMark x1="60833" y1="80972" x2="60833" y2="80972"/>
                          <a14:backgroundMark x1="52500" y1="68056" x2="52396" y2="68750"/>
                          <a14:backgroundMark x1="52708" y1="66667" x2="52604" y2="71111"/>
                          <a14:backgroundMark x1="52188" y1="70972" x2="52604" y2="73472"/>
                          <a14:backgroundMark x1="52708" y1="74167" x2="54375" y2="77639"/>
                          <a14:backgroundMark x1="52188" y1="73194" x2="52604" y2="74722"/>
                          <a14:backgroundMark x1="53438" y1="77500" x2="54792" y2="78750"/>
                          <a14:backgroundMark x1="54479" y1="79167" x2="54479" y2="79167"/>
                          <a14:backgroundMark x1="54688" y1="79444" x2="54688" y2="79444"/>
                          <a14:backgroundMark x1="54688" y1="90139" x2="60833" y2="923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88" t="27590" r="29439" b="4159"/>
            <a:stretch/>
          </p:blipFill>
          <p:spPr bwMode="auto">
            <a:xfrm rot="259243">
              <a:off x="5889982" y="4894764"/>
              <a:ext cx="1036448" cy="1660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7A6357B1-1E7B-4E28-8021-4AA09E86DDFD}"/>
                </a:ext>
              </a:extLst>
            </p:cNvPr>
            <p:cNvSpPr/>
            <p:nvPr/>
          </p:nvSpPr>
          <p:spPr>
            <a:xfrm>
              <a:off x="6298372" y="5824799"/>
              <a:ext cx="78609" cy="347029"/>
            </a:xfrm>
            <a:custGeom>
              <a:avLst/>
              <a:gdLst>
                <a:gd name="connsiteX0" fmla="*/ 32033 w 96100"/>
                <a:gd name="connsiteY0" fmla="*/ 0 h 413519"/>
                <a:gd name="connsiteX1" fmla="*/ 0 w 96100"/>
                <a:gd name="connsiteY1" fmla="*/ 101924 h 413519"/>
                <a:gd name="connsiteX2" fmla="*/ 14561 w 96100"/>
                <a:gd name="connsiteY2" fmla="*/ 238792 h 413519"/>
                <a:gd name="connsiteX3" fmla="*/ 46594 w 96100"/>
                <a:gd name="connsiteY3" fmla="*/ 349452 h 413519"/>
                <a:gd name="connsiteX4" fmla="*/ 96100 w 96100"/>
                <a:gd name="connsiteY4" fmla="*/ 413519 h 413519"/>
                <a:gd name="connsiteX0" fmla="*/ 23296 w 96100"/>
                <a:gd name="connsiteY0" fmla="*/ 0 h 413519"/>
                <a:gd name="connsiteX1" fmla="*/ 0 w 96100"/>
                <a:gd name="connsiteY1" fmla="*/ 101924 h 413519"/>
                <a:gd name="connsiteX2" fmla="*/ 14561 w 96100"/>
                <a:gd name="connsiteY2" fmla="*/ 238792 h 413519"/>
                <a:gd name="connsiteX3" fmla="*/ 46594 w 96100"/>
                <a:gd name="connsiteY3" fmla="*/ 349452 h 413519"/>
                <a:gd name="connsiteX4" fmla="*/ 96100 w 96100"/>
                <a:gd name="connsiteY4" fmla="*/ 413519 h 41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0" h="413519">
                  <a:moveTo>
                    <a:pt x="23296" y="0"/>
                  </a:moveTo>
                  <a:lnTo>
                    <a:pt x="0" y="101924"/>
                  </a:lnTo>
                  <a:lnTo>
                    <a:pt x="14561" y="238792"/>
                  </a:lnTo>
                  <a:lnTo>
                    <a:pt x="46594" y="349452"/>
                  </a:lnTo>
                  <a:lnTo>
                    <a:pt x="96100" y="413519"/>
                  </a:lnTo>
                </a:path>
              </a:pathLst>
            </a:custGeom>
            <a:noFill/>
            <a:ln w="31750">
              <a:solidFill>
                <a:srgbClr val="1317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715A5FB1-A20A-4FC9-B947-486BA00A0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868" b="92244" l="12539" r="80650">
                        <a14:foregroundMark x1="18731" y1="87129" x2="24149" y2="77888"/>
                        <a14:foregroundMark x1="21207" y1="85149" x2="32589" y2="78301"/>
                        <a14:foregroundMark x1="32186" y1="77870" x2="29257" y2="79208"/>
                        <a14:foregroundMark x1="46130" y1="59241" x2="28173" y2="77723"/>
                        <a14:foregroundMark x1="40867" y1="71947" x2="36177" y2="74502"/>
                        <a14:foregroundMark x1="28328" y1="77723" x2="20433" y2="83333"/>
                        <a14:foregroundMark x1="17647" y1="86634" x2="14241" y2="91089"/>
                        <a14:foregroundMark x1="43344" y1="70462" x2="39319" y2="72277"/>
                        <a14:foregroundMark x1="13158" y1="92244" x2="13158" y2="92244"/>
                        <a14:foregroundMark x1="13622" y1="91749" x2="12693" y2="93234"/>
                        <a14:foregroundMark x1="76006" y1="33663" x2="74613" y2="33663"/>
                        <a14:foregroundMark x1="68335" y1="35425" x2="67957" y2="36634"/>
                        <a14:foregroundMark x1="70963" y1="35479" x2="72291" y2="34983"/>
                        <a14:foregroundMark x1="69195" y1="36139" x2="70963" y2="35479"/>
                        <a14:foregroundMark x1="66919" y1="33449" x2="66099" y2="34323"/>
                        <a14:foregroundMark x1="69350" y1="30858" x2="68744" y2="31503"/>
                        <a14:foregroundMark x1="80341" y1="30693" x2="80427" y2="31156"/>
                        <a14:foregroundMark x1="73375" y1="32013" x2="72910" y2="32178"/>
                        <a14:foregroundMark x1="72136" y1="34323" x2="71362" y2="34323"/>
                        <a14:foregroundMark x1="71053" y1="33003" x2="71053" y2="33003"/>
                        <a14:foregroundMark x1="71672" y1="32838" x2="71672" y2="32838"/>
                        <a14:foregroundMark x1="72601" y1="32343" x2="72601" y2="32343"/>
                        <a14:foregroundMark x1="72755" y1="32343" x2="72755" y2="32508"/>
                        <a14:foregroundMark x1="72755" y1="32673" x2="72755" y2="32673"/>
                        <a14:foregroundMark x1="72755" y1="32673" x2="72755" y2="32673"/>
                        <a14:foregroundMark x1="73065" y1="32343" x2="72755" y2="32508"/>
                        <a14:backgroundMark x1="59598" y1="33828" x2="29721" y2="48020"/>
                        <a14:backgroundMark x1="29721" y1="48020" x2="57121" y2="42079"/>
                        <a14:backgroundMark x1="57121" y1="42079" x2="65635" y2="43069"/>
                        <a14:backgroundMark x1="65635" y1="43069" x2="31269" y2="62211"/>
                        <a14:backgroundMark x1="31269" y1="62211" x2="40365" y2="61305"/>
                        <a14:backgroundMark x1="34845" y1="66986" x2="24149" y2="72277"/>
                        <a14:backgroundMark x1="43071" y1="73490" x2="44737" y2="73597"/>
                        <a14:backgroundMark x1="24149" y1="72277" x2="29379" y2="72612"/>
                        <a14:backgroundMark x1="44737" y1="73597" x2="50929" y2="80693"/>
                        <a14:backgroundMark x1="50929" y1="80693" x2="47368" y2="85149"/>
                        <a14:backgroundMark x1="72639" y1="36462" x2="55728" y2="50330"/>
                        <a14:backgroundMark x1="73403" y1="35836" x2="73159" y2="36036"/>
                        <a14:backgroundMark x1="75086" y1="34455" x2="73668" y2="35618"/>
                        <a14:backgroundMark x1="55728" y1="50330" x2="63622" y2="49505"/>
                        <a14:backgroundMark x1="42536" y1="59070" x2="34520" y2="62706"/>
                        <a14:backgroundMark x1="63622" y1="49505" x2="44754" y2="58064"/>
                        <a14:backgroundMark x1="34520" y1="62706" x2="36469" y2="65315"/>
                        <a14:backgroundMark x1="42949" y1="69969" x2="54489" y2="59241"/>
                        <a14:backgroundMark x1="54489" y1="59241" x2="55263" y2="72772"/>
                        <a14:backgroundMark x1="36687" y1="76733" x2="33282" y2="79043"/>
                        <a14:backgroundMark x1="37461" y1="75578" x2="36068" y2="77063"/>
                        <a14:backgroundMark x1="69195" y1="31518" x2="69814" y2="31683"/>
                        <a14:backgroundMark x1="67879" y1="32838" x2="66718" y2="33168"/>
                        <a14:backgroundMark x1="69040" y1="32508" x2="67879" y2="32838"/>
                        <a14:backgroundMark x1="68885" y1="31683" x2="68111" y2="32013"/>
                        <a14:backgroundMark x1="67957" y1="33333" x2="66718" y2="33333"/>
                        <a14:backgroundMark x1="80650" y1="30198" x2="80650" y2="30198"/>
                        <a14:backgroundMark x1="80341" y1="30198" x2="80341" y2="30198"/>
                        <a14:backgroundMark x1="78173" y1="31518" x2="76625" y2="32178"/>
                        <a14:backgroundMark x1="81269" y1="31683" x2="80960" y2="32178"/>
                        <a14:backgroundMark x1="80650" y1="30033" x2="80960" y2="30363"/>
                        <a14:backgroundMark x1="67492" y1="34488" x2="67492" y2="34488"/>
                        <a14:backgroundMark x1="67957" y1="34323" x2="67957" y2="34323"/>
                        <a14:backgroundMark x1="71672" y1="32343" x2="71672" y2="32343"/>
                        <a14:backgroundMark x1="69350" y1="35479" x2="69350" y2="35479"/>
                        <a14:backgroundMark x1="70124" y1="35314" x2="70124" y2="35314"/>
                        <a14:backgroundMark x1="70588" y1="35149" x2="70588" y2="35149"/>
                        <a14:backgroundMark x1="71053" y1="34983" x2="71053" y2="34983"/>
                        <a14:backgroundMark x1="71517" y1="34983" x2="71517" y2="34983"/>
                        <a14:backgroundMark x1="70743" y1="33993" x2="70743" y2="33993"/>
                        <a14:backgroundMark x1="71207" y1="33828" x2="71207" y2="33828"/>
                        <a14:backgroundMark x1="71517" y1="33663" x2="71517" y2="3366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919" t="26426" r="18421" b="5776"/>
          <a:stretch/>
        </p:blipFill>
        <p:spPr>
          <a:xfrm rot="804622">
            <a:off x="1972050" y="5652015"/>
            <a:ext cx="1221147" cy="11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96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467600" cy="1566526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FC816B-111C-4E9D-A198-1A719E63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2" t="56847" r="26313" b="12361"/>
          <a:stretch/>
        </p:blipFill>
        <p:spPr>
          <a:xfrm>
            <a:off x="379171" y="2590800"/>
            <a:ext cx="8488604" cy="39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3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 hidden="1">
            <a:extLst>
              <a:ext uri="{FF2B5EF4-FFF2-40B4-BE49-F238E27FC236}">
                <a16:creationId xmlns:a16="http://schemas.microsoft.com/office/drawing/2014/main" id="{093D52DF-D375-4F73-8116-70EC55E7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8153400" cy="45259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 Harrington – Town Manager and Facilitator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Lisa Pearson – Town Planner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Suszynski, P.E. - MassDOT District 4 Project Development Engineer 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Crowley, P.E. – Jacobs Project Manager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9906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rgbClr val="2D872D"/>
                </a:solidFill>
                <a:latin typeface="Arial Black" panose="020B0A04020102020204" pitchFamily="34" charset="0"/>
              </a:rPr>
              <a:t>Introduction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926475D-1C12-43DE-9034-5D9677E7A394}"/>
              </a:ext>
            </a:extLst>
          </p:cNvPr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5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27D655-D54E-4818-96F3-03B8B04B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92952" l="1656" r="96866">
                        <a14:foregroundMark x1="10704" y1="8664" x2="5441" y2="61233"/>
                        <a14:foregroundMark x1="5441" y1="61233" x2="6564" y2="73715"/>
                        <a14:foregroundMark x1="6564" y1="73715" x2="9344" y2="82966"/>
                        <a14:foregroundMark x1="9344" y1="82966" x2="14548" y2="91043"/>
                        <a14:foregroundMark x1="14548" y1="91043" x2="24246" y2="93098"/>
                        <a14:foregroundMark x1="24246" y1="93098" x2="75458" y2="83700"/>
                        <a14:foregroundMark x1="75458" y1="83700" x2="79775" y2="78855"/>
                        <a14:foregroundMark x1="79775" y1="78855" x2="83383" y2="66960"/>
                        <a14:foregroundMark x1="83383" y1="66960" x2="82318" y2="46109"/>
                        <a14:foregroundMark x1="82318" y1="46109" x2="76523" y2="29809"/>
                        <a14:foregroundMark x1="76523" y1="29809" x2="68244" y2="19824"/>
                        <a14:foregroundMark x1="68244" y1="19824" x2="36546" y2="16593"/>
                        <a14:foregroundMark x1="36546" y1="16593" x2="27912" y2="20558"/>
                        <a14:foregroundMark x1="27912" y1="20558" x2="24009" y2="26725"/>
                        <a14:foregroundMark x1="24009" y1="26725" x2="27676" y2="36564"/>
                        <a14:foregroundMark x1="48814" y1="50670" x2="73448" y2="67107"/>
                        <a14:foregroundMark x1="27676" y1="36564" x2="46869" y2="49372"/>
                        <a14:foregroundMark x1="73448" y1="67107" x2="66824" y2="71219"/>
                        <a14:foregroundMark x1="66824" y1="71219" x2="19692" y2="66667"/>
                        <a14:foregroundMark x1="19692" y1="66667" x2="20166" y2="61674"/>
                        <a14:foregroundMark x1="87936" y1="29662" x2="85038" y2="20117"/>
                        <a14:foregroundMark x1="85038" y1="20117" x2="70668" y2="587"/>
                        <a14:foregroundMark x1="70668" y1="587" x2="11532" y2="13069"/>
                        <a14:foregroundMark x1="11532" y1="13069" x2="7510" y2="17181"/>
                        <a14:foregroundMark x1="7510" y1="17181" x2="1656" y2="89721"/>
                        <a14:foregroundMark x1="1656" y1="89721" x2="1715" y2="91630"/>
                        <a14:foregroundMark x1="85393" y1="88399" x2="89829" y2="85903"/>
                        <a14:foregroundMark x1="89829" y1="85903" x2="96511" y2="73715"/>
                        <a14:foregroundMark x1="96511" y1="73715" x2="97989" y2="56094"/>
                        <a14:foregroundMark x1="97989" y1="56094" x2="94205" y2="52276"/>
                        <a14:foregroundMark x1="94205" y1="52276" x2="92253" y2="41703"/>
                        <a14:foregroundMark x1="92253" y1="41703" x2="95860" y2="21145"/>
                        <a14:foregroundMark x1="95860" y1="21145" x2="89651" y2="12335"/>
                        <a14:foregroundMark x1="89651" y1="12335" x2="83974" y2="12188"/>
                        <a14:foregroundMark x1="83974" y1="12188" x2="82436" y2="2937"/>
                        <a14:foregroundMark x1="82436" y1="2937" x2="81017" y2="147"/>
                        <a14:foregroundMark x1="96334" y1="9985" x2="99941" y2="75624"/>
                        <a14:foregroundMark x1="99941" y1="75624" x2="84920" y2="71512"/>
                        <a14:foregroundMark x1="84920" y1="71512" x2="85334" y2="60499"/>
                        <a14:foregroundMark x1="85334" y1="60499" x2="90775" y2="65786"/>
                        <a14:foregroundMark x1="90775" y1="65786" x2="93495" y2="92952"/>
                        <a14:foregroundMark x1="93495" y1="92952" x2="96866" y2="91043"/>
                        <a14:foregroundMark x1="59451" y1="47775" x2="60142" y2="47724"/>
                        <a14:foregroundMark x1="56180" y1="48018" x2="58849" y2="47820"/>
                        <a14:foregroundMark x1="60142" y1="47724" x2="59728" y2="42291"/>
                        <a14:foregroundMark x1="55529" y1="49780" x2="55293" y2="53744"/>
                        <a14:foregroundMark x1="56951" y1="54376" x2="57126" y2="54479"/>
                        <a14:foregroundMark x1="57244" y1="50073" x2="61206" y2="52717"/>
                        <a14:foregroundMark x1="61206" y1="52717" x2="61206" y2="52423"/>
                        <a14:foregroundMark x1="57008" y1="49486" x2="58368" y2="51542"/>
                        <a14:foregroundMark x1="47368" y1="48752" x2="52632" y2="45081"/>
                        <a14:foregroundMark x1="52632" y1="45081" x2="46600" y2="49780"/>
                        <a14:foregroundMark x1="46600" y1="49780" x2="60260" y2="49780"/>
                        <a14:foregroundMark x1="60260" y1="49780" x2="52986" y2="51836"/>
                        <a14:foregroundMark x1="52986" y1="51836" x2="52750" y2="47283"/>
                      </a14:backgroundRemoval>
                    </a14:imgEffect>
                  </a14:imgLayer>
                </a14:imgProps>
              </a:ext>
            </a:extLst>
          </a:blip>
          <a:srcRect r="10415"/>
          <a:stretch/>
        </p:blipFill>
        <p:spPr>
          <a:xfrm>
            <a:off x="152401" y="2590800"/>
            <a:ext cx="883919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3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267424-CD6F-4D4E-BF12-DEB16B6F9AB3}"/>
              </a:ext>
            </a:extLst>
          </p:cNvPr>
          <p:cNvGrpSpPr/>
          <p:nvPr/>
        </p:nvGrpSpPr>
        <p:grpSpPr>
          <a:xfrm>
            <a:off x="152400" y="2609636"/>
            <a:ext cx="8826968" cy="4095964"/>
            <a:chOff x="-15070" y="995206"/>
            <a:chExt cx="10875814" cy="493533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22024C-11AE-4636-A441-12D691C36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7" b="92952" l="1656" r="96866">
                          <a14:foregroundMark x1="10704" y1="8664" x2="5441" y2="61233"/>
                          <a14:foregroundMark x1="5441" y1="61233" x2="6564" y2="73715"/>
                          <a14:foregroundMark x1="6564" y1="73715" x2="9344" y2="82966"/>
                          <a14:foregroundMark x1="9344" y1="82966" x2="14548" y2="91043"/>
                          <a14:foregroundMark x1="14548" y1="91043" x2="24246" y2="93098"/>
                          <a14:foregroundMark x1="24246" y1="93098" x2="75458" y2="83700"/>
                          <a14:foregroundMark x1="75458" y1="83700" x2="79775" y2="78855"/>
                          <a14:foregroundMark x1="79775" y1="78855" x2="83383" y2="66960"/>
                          <a14:foregroundMark x1="83383" y1="66960" x2="82318" y2="46109"/>
                          <a14:foregroundMark x1="82318" y1="46109" x2="76523" y2="29809"/>
                          <a14:foregroundMark x1="76523" y1="29809" x2="68244" y2="19824"/>
                          <a14:foregroundMark x1="68244" y1="19824" x2="36546" y2="16593"/>
                          <a14:foregroundMark x1="36546" y1="16593" x2="27912" y2="20558"/>
                          <a14:foregroundMark x1="27912" y1="20558" x2="24009" y2="26725"/>
                          <a14:foregroundMark x1="24009" y1="26725" x2="27676" y2="36564"/>
                          <a14:foregroundMark x1="48814" y1="50670" x2="73448" y2="67107"/>
                          <a14:foregroundMark x1="27676" y1="36564" x2="46869" y2="49372"/>
                          <a14:foregroundMark x1="73448" y1="67107" x2="66824" y2="71219"/>
                          <a14:foregroundMark x1="66824" y1="71219" x2="19692" y2="66667"/>
                          <a14:foregroundMark x1="19692" y1="66667" x2="20166" y2="61674"/>
                          <a14:foregroundMark x1="87936" y1="29662" x2="85038" y2="20117"/>
                          <a14:foregroundMark x1="85038" y1="20117" x2="70668" y2="587"/>
                          <a14:foregroundMark x1="70668" y1="587" x2="11532" y2="13069"/>
                          <a14:foregroundMark x1="11532" y1="13069" x2="7510" y2="17181"/>
                          <a14:foregroundMark x1="7510" y1="17181" x2="1656" y2="89721"/>
                          <a14:foregroundMark x1="1656" y1="89721" x2="1715" y2="91630"/>
                          <a14:foregroundMark x1="85393" y1="88399" x2="89829" y2="85903"/>
                          <a14:foregroundMark x1="89829" y1="85903" x2="96511" y2="73715"/>
                          <a14:foregroundMark x1="96511" y1="73715" x2="97989" y2="56094"/>
                          <a14:foregroundMark x1="97989" y1="56094" x2="94205" y2="52276"/>
                          <a14:foregroundMark x1="94205" y1="52276" x2="92253" y2="41703"/>
                          <a14:foregroundMark x1="92253" y1="41703" x2="95860" y2="21145"/>
                          <a14:foregroundMark x1="95860" y1="21145" x2="89651" y2="12335"/>
                          <a14:foregroundMark x1="89651" y1="12335" x2="83974" y2="12188"/>
                          <a14:foregroundMark x1="83974" y1="12188" x2="82436" y2="2937"/>
                          <a14:foregroundMark x1="82436" y1="2937" x2="81017" y2="147"/>
                          <a14:foregroundMark x1="96334" y1="9985" x2="99941" y2="75624"/>
                          <a14:foregroundMark x1="99941" y1="75624" x2="84920" y2="71512"/>
                          <a14:foregroundMark x1="84920" y1="71512" x2="85334" y2="60499"/>
                          <a14:foregroundMark x1="85334" y1="60499" x2="90775" y2="65786"/>
                          <a14:foregroundMark x1="90775" y1="65786" x2="93495" y2="92952"/>
                          <a14:foregroundMark x1="93495" y1="92952" x2="96866" y2="91043"/>
                          <a14:foregroundMark x1="59451" y1="47775" x2="60142" y2="47724"/>
                          <a14:foregroundMark x1="56180" y1="48018" x2="58849" y2="47820"/>
                          <a14:foregroundMark x1="60142" y1="47724" x2="59728" y2="42291"/>
                          <a14:foregroundMark x1="55529" y1="49780" x2="55293" y2="53744"/>
                          <a14:foregroundMark x1="56951" y1="54376" x2="57126" y2="54479"/>
                          <a14:foregroundMark x1="57244" y1="50073" x2="61206" y2="52717"/>
                          <a14:foregroundMark x1="61206" y1="52717" x2="61206" y2="52423"/>
                          <a14:foregroundMark x1="57008" y1="49486" x2="58368" y2="51542"/>
                          <a14:backgroundMark x1="47546" y1="50367" x2="47546" y2="50367"/>
                          <a14:backgroundMark x1="47782" y1="49780" x2="47960" y2="50367"/>
                          <a14:backgroundMark x1="47901" y1="49339" x2="47723" y2="51395"/>
                          <a14:backgroundMark x1="46895" y1="50220" x2="47309" y2="51542"/>
                          <a14:backgroundMark x1="46895" y1="49486" x2="46895" y2="49486"/>
                          <a14:backgroundMark x1="46718" y1="49927" x2="46718" y2="49927"/>
                          <a14:backgroundMark x1="53933" y1="48458" x2="53873" y2="48752"/>
                          <a14:backgroundMark x1="53459" y1="49780" x2="54169" y2="49780"/>
                        </a14:backgroundRemoval>
                      </a14:imgEffect>
                    </a14:imgLayer>
                  </a14:imgProps>
                </a:ext>
              </a:extLst>
            </a:blip>
            <a:srcRect r="10905"/>
            <a:stretch/>
          </p:blipFill>
          <p:spPr>
            <a:xfrm>
              <a:off x="-1766" y="995206"/>
              <a:ext cx="10862510" cy="4909966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58FC323-F4CB-4920-B696-D49CA122BC71}"/>
                </a:ext>
              </a:extLst>
            </p:cNvPr>
            <p:cNvSpPr/>
            <p:nvPr/>
          </p:nvSpPr>
          <p:spPr>
            <a:xfrm>
              <a:off x="-15070" y="3388003"/>
              <a:ext cx="8887692" cy="2542541"/>
            </a:xfrm>
            <a:custGeom>
              <a:avLst/>
              <a:gdLst>
                <a:gd name="connsiteX0" fmla="*/ 5747657 w 7626698"/>
                <a:gd name="connsiteY0" fmla="*/ 0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47657 w 7626698"/>
                <a:gd name="connsiteY4" fmla="*/ 0 h 2622620"/>
                <a:gd name="connsiteX0" fmla="*/ 5756578 w 7626698"/>
                <a:gd name="connsiteY0" fmla="*/ 57986 h 2622620"/>
                <a:gd name="connsiteX1" fmla="*/ 7626698 w 7626698"/>
                <a:gd name="connsiteY1" fmla="*/ 2612572 h 2622620"/>
                <a:gd name="connsiteX2" fmla="*/ 0 w 7626698"/>
                <a:gd name="connsiteY2" fmla="*/ 2622620 h 2622620"/>
                <a:gd name="connsiteX3" fmla="*/ 5637125 w 7626698"/>
                <a:gd name="connsiteY3" fmla="*/ 0 h 2622620"/>
                <a:gd name="connsiteX4" fmla="*/ 5756578 w 7626698"/>
                <a:gd name="connsiteY4" fmla="*/ 57986 h 2622620"/>
                <a:gd name="connsiteX0" fmla="*/ 5756578 w 7626698"/>
                <a:gd name="connsiteY0" fmla="*/ 17842 h 2582476"/>
                <a:gd name="connsiteX1" fmla="*/ 7626698 w 7626698"/>
                <a:gd name="connsiteY1" fmla="*/ 2572428 h 2582476"/>
                <a:gd name="connsiteX2" fmla="*/ 0 w 7626698"/>
                <a:gd name="connsiteY2" fmla="*/ 2582476 h 2582476"/>
                <a:gd name="connsiteX3" fmla="*/ 5583599 w 7626698"/>
                <a:gd name="connsiteY3" fmla="*/ 0 h 2582476"/>
                <a:gd name="connsiteX4" fmla="*/ 5756578 w 7626698"/>
                <a:gd name="connsiteY4" fmla="*/ 17842 h 2582476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583599 w 7626698"/>
                <a:gd name="connsiteY3" fmla="*/ 17841 h 2600317"/>
                <a:gd name="connsiteX4" fmla="*/ 5743197 w 7626698"/>
                <a:gd name="connsiteY4" fmla="*/ 0 h 2600317"/>
                <a:gd name="connsiteX0" fmla="*/ 5743197 w 7626698"/>
                <a:gd name="connsiteY0" fmla="*/ 0 h 2600317"/>
                <a:gd name="connsiteX1" fmla="*/ 7626698 w 7626698"/>
                <a:gd name="connsiteY1" fmla="*/ 2590269 h 2600317"/>
                <a:gd name="connsiteX2" fmla="*/ 0 w 7626698"/>
                <a:gd name="connsiteY2" fmla="*/ 2600317 h 2600317"/>
                <a:gd name="connsiteX3" fmla="*/ 5614822 w 7626698"/>
                <a:gd name="connsiteY3" fmla="*/ 4460 h 2600317"/>
                <a:gd name="connsiteX4" fmla="*/ 5743197 w 7626698"/>
                <a:gd name="connsiteY4" fmla="*/ 0 h 2600317"/>
                <a:gd name="connsiteX0" fmla="*/ 5749482 w 7626698"/>
                <a:gd name="connsiteY0" fmla="*/ 8109 h 2595857"/>
                <a:gd name="connsiteX1" fmla="*/ 7626698 w 7626698"/>
                <a:gd name="connsiteY1" fmla="*/ 2585809 h 2595857"/>
                <a:gd name="connsiteX2" fmla="*/ 0 w 7626698"/>
                <a:gd name="connsiteY2" fmla="*/ 2595857 h 2595857"/>
                <a:gd name="connsiteX3" fmla="*/ 5614822 w 7626698"/>
                <a:gd name="connsiteY3" fmla="*/ 0 h 2595857"/>
                <a:gd name="connsiteX4" fmla="*/ 5749482 w 7626698"/>
                <a:gd name="connsiteY4" fmla="*/ 8109 h 2595857"/>
                <a:gd name="connsiteX0" fmla="*/ 5749482 w 7648865"/>
                <a:gd name="connsiteY0" fmla="*/ 8109 h 2595857"/>
                <a:gd name="connsiteX1" fmla="*/ 7648865 w 7648865"/>
                <a:gd name="connsiteY1" fmla="*/ 2591351 h 2595857"/>
                <a:gd name="connsiteX2" fmla="*/ 0 w 7648865"/>
                <a:gd name="connsiteY2" fmla="*/ 2595857 h 2595857"/>
                <a:gd name="connsiteX3" fmla="*/ 5614822 w 7648865"/>
                <a:gd name="connsiteY3" fmla="*/ 0 h 2595857"/>
                <a:gd name="connsiteX4" fmla="*/ 5749482 w 7648865"/>
                <a:gd name="connsiteY4" fmla="*/ 8109 h 2595857"/>
                <a:gd name="connsiteX0" fmla="*/ 5749482 w 7648865"/>
                <a:gd name="connsiteY0" fmla="*/ 0 h 2587748"/>
                <a:gd name="connsiteX1" fmla="*/ 7648865 w 7648865"/>
                <a:gd name="connsiteY1" fmla="*/ 2583242 h 2587748"/>
                <a:gd name="connsiteX2" fmla="*/ 0 w 7648865"/>
                <a:gd name="connsiteY2" fmla="*/ 2587748 h 2587748"/>
                <a:gd name="connsiteX3" fmla="*/ 5531002 w 7648865"/>
                <a:gd name="connsiteY3" fmla="*/ 33801 h 2587748"/>
                <a:gd name="connsiteX4" fmla="*/ 5749482 w 7648865"/>
                <a:gd name="connsiteY4" fmla="*/ 0 h 2587748"/>
                <a:gd name="connsiteX0" fmla="*/ 5776152 w 7648865"/>
                <a:gd name="connsiteY0" fmla="*/ 489 h 2553947"/>
                <a:gd name="connsiteX1" fmla="*/ 7648865 w 7648865"/>
                <a:gd name="connsiteY1" fmla="*/ 2549441 h 2553947"/>
                <a:gd name="connsiteX2" fmla="*/ 0 w 7648865"/>
                <a:gd name="connsiteY2" fmla="*/ 2553947 h 2553947"/>
                <a:gd name="connsiteX3" fmla="*/ 5531002 w 7648865"/>
                <a:gd name="connsiteY3" fmla="*/ 0 h 2553947"/>
                <a:gd name="connsiteX4" fmla="*/ 5776152 w 7648865"/>
                <a:gd name="connsiteY4" fmla="*/ 489 h 2553947"/>
                <a:gd name="connsiteX0" fmla="*/ 5776152 w 7648865"/>
                <a:gd name="connsiteY0" fmla="*/ 0 h 2553458"/>
                <a:gd name="connsiteX1" fmla="*/ 7648865 w 7648865"/>
                <a:gd name="connsiteY1" fmla="*/ 2548952 h 2553458"/>
                <a:gd name="connsiteX2" fmla="*/ 0 w 7648865"/>
                <a:gd name="connsiteY2" fmla="*/ 2553458 h 2553458"/>
                <a:gd name="connsiteX3" fmla="*/ 5515762 w 7648865"/>
                <a:gd name="connsiteY3" fmla="*/ 14751 h 2553458"/>
                <a:gd name="connsiteX4" fmla="*/ 5776152 w 7648865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729407 w 7862510"/>
                <a:gd name="connsiteY3" fmla="*/ 14751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438850 w 7862510"/>
                <a:gd name="connsiteY3" fmla="*/ 125846 h 2553458"/>
                <a:gd name="connsiteX4" fmla="*/ 5989797 w 7862510"/>
                <a:gd name="connsiteY4" fmla="*/ 0 h 2553458"/>
                <a:gd name="connsiteX0" fmla="*/ 5989797 w 7862510"/>
                <a:gd name="connsiteY0" fmla="*/ 0 h 2553458"/>
                <a:gd name="connsiteX1" fmla="*/ 7862510 w 7862510"/>
                <a:gd name="connsiteY1" fmla="*/ 2548952 h 2553458"/>
                <a:gd name="connsiteX2" fmla="*/ 0 w 7862510"/>
                <a:gd name="connsiteY2" fmla="*/ 2553458 h 2553458"/>
                <a:gd name="connsiteX3" fmla="*/ 5361938 w 7862510"/>
                <a:gd name="connsiteY3" fmla="*/ 160029 h 2553458"/>
                <a:gd name="connsiteX4" fmla="*/ 5989797 w 7862510"/>
                <a:gd name="connsiteY4" fmla="*/ 0 h 2553458"/>
                <a:gd name="connsiteX0" fmla="*/ 6092347 w 7862510"/>
                <a:gd name="connsiteY0" fmla="*/ 0 h 2408180"/>
                <a:gd name="connsiteX1" fmla="*/ 7862510 w 7862510"/>
                <a:gd name="connsiteY1" fmla="*/ 2403674 h 2408180"/>
                <a:gd name="connsiteX2" fmla="*/ 0 w 7862510"/>
                <a:gd name="connsiteY2" fmla="*/ 2408180 h 2408180"/>
                <a:gd name="connsiteX3" fmla="*/ 5361938 w 7862510"/>
                <a:gd name="connsiteY3" fmla="*/ 14751 h 2408180"/>
                <a:gd name="connsiteX4" fmla="*/ 6092347 w 7862510"/>
                <a:gd name="connsiteY4" fmla="*/ 0 h 2408180"/>
                <a:gd name="connsiteX0" fmla="*/ 6092347 w 8061292"/>
                <a:gd name="connsiteY0" fmla="*/ 0 h 2408180"/>
                <a:gd name="connsiteX1" fmla="*/ 8061292 w 8061292"/>
                <a:gd name="connsiteY1" fmla="*/ 2403674 h 2408180"/>
                <a:gd name="connsiteX2" fmla="*/ 0 w 8061292"/>
                <a:gd name="connsiteY2" fmla="*/ 2408180 h 2408180"/>
                <a:gd name="connsiteX3" fmla="*/ 5361938 w 8061292"/>
                <a:gd name="connsiteY3" fmla="*/ 14751 h 2408180"/>
                <a:gd name="connsiteX4" fmla="*/ 6092347 w 8061292"/>
                <a:gd name="connsiteY4" fmla="*/ 0 h 2408180"/>
                <a:gd name="connsiteX0" fmla="*/ 6211617 w 8061292"/>
                <a:gd name="connsiteY0" fmla="*/ 0 h 2428059"/>
                <a:gd name="connsiteX1" fmla="*/ 8061292 w 8061292"/>
                <a:gd name="connsiteY1" fmla="*/ 2423553 h 2428059"/>
                <a:gd name="connsiteX2" fmla="*/ 0 w 8061292"/>
                <a:gd name="connsiteY2" fmla="*/ 2428059 h 2428059"/>
                <a:gd name="connsiteX3" fmla="*/ 5361938 w 8061292"/>
                <a:gd name="connsiteY3" fmla="*/ 34630 h 2428059"/>
                <a:gd name="connsiteX4" fmla="*/ 6211617 w 8061292"/>
                <a:gd name="connsiteY4" fmla="*/ 0 h 2428059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361938 w 8061292"/>
                <a:gd name="connsiteY3" fmla="*/ 114143 h 2507572"/>
                <a:gd name="connsiteX4" fmla="*/ 6092347 w 8061292"/>
                <a:gd name="connsiteY4" fmla="*/ 0 h 2507572"/>
                <a:gd name="connsiteX0" fmla="*/ 6092347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92347 w 8061292"/>
                <a:gd name="connsiteY4" fmla="*/ 0 h 2507572"/>
                <a:gd name="connsiteX0" fmla="*/ 6079990 w 8061292"/>
                <a:gd name="connsiteY0" fmla="*/ 0 h 2507572"/>
                <a:gd name="connsiteX1" fmla="*/ 8061292 w 8061292"/>
                <a:gd name="connsiteY1" fmla="*/ 2503066 h 2507572"/>
                <a:gd name="connsiteX2" fmla="*/ 0 w 8061292"/>
                <a:gd name="connsiteY2" fmla="*/ 2507572 h 2507572"/>
                <a:gd name="connsiteX3" fmla="*/ 5520964 w 8061292"/>
                <a:gd name="connsiteY3" fmla="*/ 24690 h 2507572"/>
                <a:gd name="connsiteX4" fmla="*/ 6079990 w 8061292"/>
                <a:gd name="connsiteY4" fmla="*/ 0 h 2507572"/>
                <a:gd name="connsiteX0" fmla="*/ 6079990 w 8065410"/>
                <a:gd name="connsiteY0" fmla="*/ 0 h 2523661"/>
                <a:gd name="connsiteX1" fmla="*/ 8065410 w 8065410"/>
                <a:gd name="connsiteY1" fmla="*/ 2523661 h 2523661"/>
                <a:gd name="connsiteX2" fmla="*/ 0 w 8065410"/>
                <a:gd name="connsiteY2" fmla="*/ 2507572 h 2523661"/>
                <a:gd name="connsiteX3" fmla="*/ 5520964 w 8065410"/>
                <a:gd name="connsiteY3" fmla="*/ 24690 h 2523661"/>
                <a:gd name="connsiteX4" fmla="*/ 6079990 w 8065410"/>
                <a:gd name="connsiteY4" fmla="*/ 0 h 2523661"/>
                <a:gd name="connsiteX0" fmla="*/ 6079990 w 8065410"/>
                <a:gd name="connsiteY0" fmla="*/ 21674 h 2545335"/>
                <a:gd name="connsiteX1" fmla="*/ 8065410 w 8065410"/>
                <a:gd name="connsiteY1" fmla="*/ 2545335 h 2545335"/>
                <a:gd name="connsiteX2" fmla="*/ 0 w 8065410"/>
                <a:gd name="connsiteY2" fmla="*/ 2529246 h 2545335"/>
                <a:gd name="connsiteX3" fmla="*/ 5621419 w 8065410"/>
                <a:gd name="connsiteY3" fmla="*/ 0 h 2545335"/>
                <a:gd name="connsiteX4" fmla="*/ 6079990 w 8065410"/>
                <a:gd name="connsiteY4" fmla="*/ 21674 h 2545335"/>
                <a:gd name="connsiteX0" fmla="*/ 6046505 w 8065410"/>
                <a:gd name="connsiteY0" fmla="*/ 0 h 2564873"/>
                <a:gd name="connsiteX1" fmla="*/ 8065410 w 8065410"/>
                <a:gd name="connsiteY1" fmla="*/ 2564873 h 2564873"/>
                <a:gd name="connsiteX2" fmla="*/ 0 w 8065410"/>
                <a:gd name="connsiteY2" fmla="*/ 2548784 h 2564873"/>
                <a:gd name="connsiteX3" fmla="*/ 5621419 w 8065410"/>
                <a:gd name="connsiteY3" fmla="*/ 19538 h 2564873"/>
                <a:gd name="connsiteX4" fmla="*/ 6046505 w 8065410"/>
                <a:gd name="connsiteY4" fmla="*/ 0 h 2564873"/>
                <a:gd name="connsiteX0" fmla="*/ 6054232 w 8065410"/>
                <a:gd name="connsiteY0" fmla="*/ 0 h 2546843"/>
                <a:gd name="connsiteX1" fmla="*/ 8065410 w 8065410"/>
                <a:gd name="connsiteY1" fmla="*/ 2546843 h 2546843"/>
                <a:gd name="connsiteX2" fmla="*/ 0 w 8065410"/>
                <a:gd name="connsiteY2" fmla="*/ 2530754 h 2546843"/>
                <a:gd name="connsiteX3" fmla="*/ 5621419 w 8065410"/>
                <a:gd name="connsiteY3" fmla="*/ 1508 h 2546843"/>
                <a:gd name="connsiteX4" fmla="*/ 6054232 w 8065410"/>
                <a:gd name="connsiteY4" fmla="*/ 0 h 2546843"/>
                <a:gd name="connsiteX0" fmla="*/ 6051657 w 8065410"/>
                <a:gd name="connsiteY0" fmla="*/ 0 h 2554570"/>
                <a:gd name="connsiteX1" fmla="*/ 8065410 w 8065410"/>
                <a:gd name="connsiteY1" fmla="*/ 2554570 h 2554570"/>
                <a:gd name="connsiteX2" fmla="*/ 0 w 8065410"/>
                <a:gd name="connsiteY2" fmla="*/ 2538481 h 2554570"/>
                <a:gd name="connsiteX3" fmla="*/ 5621419 w 8065410"/>
                <a:gd name="connsiteY3" fmla="*/ 9235 h 2554570"/>
                <a:gd name="connsiteX4" fmla="*/ 6051657 w 8065410"/>
                <a:gd name="connsiteY4" fmla="*/ 0 h 2554570"/>
                <a:gd name="connsiteX0" fmla="*/ 6051657 w 8843077"/>
                <a:gd name="connsiteY0" fmla="*/ 0 h 2538481"/>
                <a:gd name="connsiteX1" fmla="*/ 8843077 w 8843077"/>
                <a:gd name="connsiteY1" fmla="*/ 2537479 h 2538481"/>
                <a:gd name="connsiteX2" fmla="*/ 0 w 8843077"/>
                <a:gd name="connsiteY2" fmla="*/ 2538481 h 2538481"/>
                <a:gd name="connsiteX3" fmla="*/ 5621419 w 8843077"/>
                <a:gd name="connsiteY3" fmla="*/ 9235 h 2538481"/>
                <a:gd name="connsiteX4" fmla="*/ 6051657 w 8843077"/>
                <a:gd name="connsiteY4" fmla="*/ 0 h 2538481"/>
                <a:gd name="connsiteX0" fmla="*/ 6649862 w 9441282"/>
                <a:gd name="connsiteY0" fmla="*/ 0 h 2564118"/>
                <a:gd name="connsiteX1" fmla="*/ 9441282 w 9441282"/>
                <a:gd name="connsiteY1" fmla="*/ 2537479 h 2564118"/>
                <a:gd name="connsiteX2" fmla="*/ 0 w 9441282"/>
                <a:gd name="connsiteY2" fmla="*/ 2564118 h 2564118"/>
                <a:gd name="connsiteX3" fmla="*/ 6219624 w 9441282"/>
                <a:gd name="connsiteY3" fmla="*/ 9235 h 2564118"/>
                <a:gd name="connsiteX4" fmla="*/ 6649862 w 9441282"/>
                <a:gd name="connsiteY4" fmla="*/ 0 h 2564118"/>
                <a:gd name="connsiteX0" fmla="*/ 6641316 w 9432736"/>
                <a:gd name="connsiteY0" fmla="*/ 0 h 2538480"/>
                <a:gd name="connsiteX1" fmla="*/ 9432736 w 9432736"/>
                <a:gd name="connsiteY1" fmla="*/ 2537479 h 2538480"/>
                <a:gd name="connsiteX2" fmla="*/ 0 w 9432736"/>
                <a:gd name="connsiteY2" fmla="*/ 2538480 h 2538480"/>
                <a:gd name="connsiteX3" fmla="*/ 6211078 w 9432736"/>
                <a:gd name="connsiteY3" fmla="*/ 9235 h 2538480"/>
                <a:gd name="connsiteX4" fmla="*/ 6641316 w 9432736"/>
                <a:gd name="connsiteY4" fmla="*/ 0 h 2538480"/>
                <a:gd name="connsiteX0" fmla="*/ 6641316 w 8877259"/>
                <a:gd name="connsiteY0" fmla="*/ 0 h 2538480"/>
                <a:gd name="connsiteX1" fmla="*/ 8877259 w 8877259"/>
                <a:gd name="connsiteY1" fmla="*/ 2528933 h 2538480"/>
                <a:gd name="connsiteX2" fmla="*/ 0 w 8877259"/>
                <a:gd name="connsiteY2" fmla="*/ 2538480 h 2538480"/>
                <a:gd name="connsiteX3" fmla="*/ 6211078 w 8877259"/>
                <a:gd name="connsiteY3" fmla="*/ 9235 h 2538480"/>
                <a:gd name="connsiteX4" fmla="*/ 6641316 w 8877259"/>
                <a:gd name="connsiteY4" fmla="*/ 0 h 2538480"/>
                <a:gd name="connsiteX0" fmla="*/ 6043111 w 8279054"/>
                <a:gd name="connsiteY0" fmla="*/ 0 h 2538480"/>
                <a:gd name="connsiteX1" fmla="*/ 8279054 w 8279054"/>
                <a:gd name="connsiteY1" fmla="*/ 2528933 h 2538480"/>
                <a:gd name="connsiteX2" fmla="*/ 0 w 8279054"/>
                <a:gd name="connsiteY2" fmla="*/ 2538480 h 2538480"/>
                <a:gd name="connsiteX3" fmla="*/ 5612873 w 8279054"/>
                <a:gd name="connsiteY3" fmla="*/ 9235 h 2538480"/>
                <a:gd name="connsiteX4" fmla="*/ 6043111 w 8279054"/>
                <a:gd name="connsiteY4" fmla="*/ 0 h 2538480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612873 w 8279054"/>
                <a:gd name="connsiteY3" fmla="*/ 5116 h 2534361"/>
                <a:gd name="connsiteX4" fmla="*/ 6100776 w 8279054"/>
                <a:gd name="connsiteY4" fmla="*/ 0 h 2534361"/>
                <a:gd name="connsiteX0" fmla="*/ 6100776 w 8279054"/>
                <a:gd name="connsiteY0" fmla="*/ 0 h 2534361"/>
                <a:gd name="connsiteX1" fmla="*/ 8279054 w 8279054"/>
                <a:gd name="connsiteY1" fmla="*/ 2524814 h 2534361"/>
                <a:gd name="connsiteX2" fmla="*/ 0 w 8279054"/>
                <a:gd name="connsiteY2" fmla="*/ 2534361 h 2534361"/>
                <a:gd name="connsiteX3" fmla="*/ 5545039 w 8279054"/>
                <a:gd name="connsiteY3" fmla="*/ 7830 h 2534361"/>
                <a:gd name="connsiteX4" fmla="*/ 6100776 w 8279054"/>
                <a:gd name="connsiteY4" fmla="*/ 0 h 2534361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6150117 w 8884132"/>
                <a:gd name="connsiteY3" fmla="*/ 7830 h 2539787"/>
                <a:gd name="connsiteX4" fmla="*/ 6705854 w 8884132"/>
                <a:gd name="connsiteY4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1088413 w 8884132"/>
                <a:gd name="connsiteY3" fmla="*/ 2084467 h 2539787"/>
                <a:gd name="connsiteX4" fmla="*/ 6150117 w 8884132"/>
                <a:gd name="connsiteY4" fmla="*/ 7830 h 2539787"/>
                <a:gd name="connsiteX5" fmla="*/ 6705854 w 8884132"/>
                <a:gd name="connsiteY5" fmla="*/ 0 h 2539787"/>
                <a:gd name="connsiteX0" fmla="*/ 6728394 w 8906672"/>
                <a:gd name="connsiteY0" fmla="*/ 0 h 2539787"/>
                <a:gd name="connsiteX1" fmla="*/ 8906672 w 8906672"/>
                <a:gd name="connsiteY1" fmla="*/ 2524814 h 2539787"/>
                <a:gd name="connsiteX2" fmla="*/ 22540 w 8906672"/>
                <a:gd name="connsiteY2" fmla="*/ 2539787 h 2539787"/>
                <a:gd name="connsiteX3" fmla="*/ 0 w 8906672"/>
                <a:gd name="connsiteY3" fmla="*/ 2144287 h 2539787"/>
                <a:gd name="connsiteX4" fmla="*/ 6172657 w 8906672"/>
                <a:gd name="connsiteY4" fmla="*/ 7830 h 2539787"/>
                <a:gd name="connsiteX5" fmla="*/ 6728394 w 8906672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3097 w 8884132"/>
                <a:gd name="connsiteY3" fmla="*/ 2152833 h 2539787"/>
                <a:gd name="connsiteX4" fmla="*/ 6150117 w 8884132"/>
                <a:gd name="connsiteY4" fmla="*/ 7830 h 2539787"/>
                <a:gd name="connsiteX5" fmla="*/ 6705854 w 8884132"/>
                <a:gd name="connsiteY5" fmla="*/ 0 h 2539787"/>
                <a:gd name="connsiteX0" fmla="*/ 6719896 w 8898174"/>
                <a:gd name="connsiteY0" fmla="*/ 0 h 2539787"/>
                <a:gd name="connsiteX1" fmla="*/ 8898174 w 8898174"/>
                <a:gd name="connsiteY1" fmla="*/ 2524814 h 2539787"/>
                <a:gd name="connsiteX2" fmla="*/ 14042 w 8898174"/>
                <a:gd name="connsiteY2" fmla="*/ 2539787 h 2539787"/>
                <a:gd name="connsiteX3" fmla="*/ 47 w 8898174"/>
                <a:gd name="connsiteY3" fmla="*/ 2050283 h 2539787"/>
                <a:gd name="connsiteX4" fmla="*/ 6164159 w 8898174"/>
                <a:gd name="connsiteY4" fmla="*/ 7830 h 2539787"/>
                <a:gd name="connsiteX5" fmla="*/ 6719896 w 8898174"/>
                <a:gd name="connsiteY5" fmla="*/ 0 h 2539787"/>
                <a:gd name="connsiteX0" fmla="*/ 6719896 w 8898174"/>
                <a:gd name="connsiteY0" fmla="*/ 0 h 2539787"/>
                <a:gd name="connsiteX1" fmla="*/ 8898174 w 8898174"/>
                <a:gd name="connsiteY1" fmla="*/ 2524814 h 2539787"/>
                <a:gd name="connsiteX2" fmla="*/ 14042 w 8898174"/>
                <a:gd name="connsiteY2" fmla="*/ 2539787 h 2539787"/>
                <a:gd name="connsiteX3" fmla="*/ 47 w 8898174"/>
                <a:gd name="connsiteY3" fmla="*/ 2050283 h 2539787"/>
                <a:gd name="connsiteX4" fmla="*/ 6129975 w 8898174"/>
                <a:gd name="connsiteY4" fmla="*/ 7830 h 2539787"/>
                <a:gd name="connsiteX5" fmla="*/ 6719896 w 8898174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11642 w 8884132"/>
                <a:gd name="connsiteY3" fmla="*/ 2041738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19896 w 8898174"/>
                <a:gd name="connsiteY0" fmla="*/ 0 h 2539787"/>
                <a:gd name="connsiteX1" fmla="*/ 8898174 w 8898174"/>
                <a:gd name="connsiteY1" fmla="*/ 2524814 h 2539787"/>
                <a:gd name="connsiteX2" fmla="*/ 14042 w 8898174"/>
                <a:gd name="connsiteY2" fmla="*/ 2539787 h 2539787"/>
                <a:gd name="connsiteX3" fmla="*/ 47 w 8898174"/>
                <a:gd name="connsiteY3" fmla="*/ 2110105 h 2539787"/>
                <a:gd name="connsiteX4" fmla="*/ 6129975 w 8898174"/>
                <a:gd name="connsiteY4" fmla="*/ 7830 h 2539787"/>
                <a:gd name="connsiteX5" fmla="*/ 6719896 w 8898174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3096 w 8884132"/>
                <a:gd name="connsiteY3" fmla="*/ 2127196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20188 w 8884132"/>
                <a:gd name="connsiteY3" fmla="*/ 2161379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05854 w 8884132"/>
                <a:gd name="connsiteY0" fmla="*/ 0 h 2539787"/>
                <a:gd name="connsiteX1" fmla="*/ 8884132 w 8884132"/>
                <a:gd name="connsiteY1" fmla="*/ 2524814 h 2539787"/>
                <a:gd name="connsiteX2" fmla="*/ 0 w 8884132"/>
                <a:gd name="connsiteY2" fmla="*/ 2539787 h 2539787"/>
                <a:gd name="connsiteX3" fmla="*/ 11642 w 8884132"/>
                <a:gd name="connsiteY3" fmla="*/ 2144288 h 2539787"/>
                <a:gd name="connsiteX4" fmla="*/ 6115933 w 8884132"/>
                <a:gd name="connsiteY4" fmla="*/ 7830 h 2539787"/>
                <a:gd name="connsiteX5" fmla="*/ 6705854 w 8884132"/>
                <a:gd name="connsiteY5" fmla="*/ 0 h 2539787"/>
                <a:gd name="connsiteX0" fmla="*/ 6733396 w 8884132"/>
                <a:gd name="connsiteY0" fmla="*/ 0 h 2542541"/>
                <a:gd name="connsiteX1" fmla="*/ 8884132 w 8884132"/>
                <a:gd name="connsiteY1" fmla="*/ 2527568 h 2542541"/>
                <a:gd name="connsiteX2" fmla="*/ 0 w 8884132"/>
                <a:gd name="connsiteY2" fmla="*/ 2542541 h 2542541"/>
                <a:gd name="connsiteX3" fmla="*/ 11642 w 8884132"/>
                <a:gd name="connsiteY3" fmla="*/ 2147042 h 2542541"/>
                <a:gd name="connsiteX4" fmla="*/ 6115933 w 8884132"/>
                <a:gd name="connsiteY4" fmla="*/ 10584 h 2542541"/>
                <a:gd name="connsiteX5" fmla="*/ 6733396 w 8884132"/>
                <a:gd name="connsiteY5" fmla="*/ 0 h 2542541"/>
                <a:gd name="connsiteX0" fmla="*/ 6736956 w 8887692"/>
                <a:gd name="connsiteY0" fmla="*/ 0 h 2542541"/>
                <a:gd name="connsiteX1" fmla="*/ 8887692 w 8887692"/>
                <a:gd name="connsiteY1" fmla="*/ 2527568 h 2542541"/>
                <a:gd name="connsiteX2" fmla="*/ 3560 w 8887692"/>
                <a:gd name="connsiteY2" fmla="*/ 2542541 h 2542541"/>
                <a:gd name="connsiteX3" fmla="*/ 129 w 8887692"/>
                <a:gd name="connsiteY3" fmla="*/ 2147042 h 2542541"/>
                <a:gd name="connsiteX4" fmla="*/ 6119493 w 8887692"/>
                <a:gd name="connsiteY4" fmla="*/ 10584 h 2542541"/>
                <a:gd name="connsiteX5" fmla="*/ 6736956 w 8887692"/>
                <a:gd name="connsiteY5" fmla="*/ 0 h 2542541"/>
                <a:gd name="connsiteX0" fmla="*/ 6736956 w 8887692"/>
                <a:gd name="connsiteY0" fmla="*/ 0 h 2542541"/>
                <a:gd name="connsiteX1" fmla="*/ 8887692 w 8887692"/>
                <a:gd name="connsiteY1" fmla="*/ 2527568 h 2542541"/>
                <a:gd name="connsiteX2" fmla="*/ 3560 w 8887692"/>
                <a:gd name="connsiteY2" fmla="*/ 2542541 h 2542541"/>
                <a:gd name="connsiteX3" fmla="*/ 129 w 8887692"/>
                <a:gd name="connsiteY3" fmla="*/ 2147042 h 2542541"/>
                <a:gd name="connsiteX4" fmla="*/ 6096132 w 8887692"/>
                <a:gd name="connsiteY4" fmla="*/ 7246 h 2542541"/>
                <a:gd name="connsiteX5" fmla="*/ 6736956 w 8887692"/>
                <a:gd name="connsiteY5" fmla="*/ 0 h 254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87692" h="2542541">
                  <a:moveTo>
                    <a:pt x="6736956" y="0"/>
                  </a:moveTo>
                  <a:lnTo>
                    <a:pt x="8887692" y="2527568"/>
                  </a:lnTo>
                  <a:lnTo>
                    <a:pt x="3560" y="2542541"/>
                  </a:lnTo>
                  <a:cubicBezTo>
                    <a:pt x="4592" y="2413556"/>
                    <a:pt x="-903" y="2276027"/>
                    <a:pt x="129" y="2147042"/>
                  </a:cubicBezTo>
                  <a:lnTo>
                    <a:pt x="6096132" y="7246"/>
                  </a:lnTo>
                  <a:lnTo>
                    <a:pt x="6736956" y="0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318C81A-073B-4000-8294-FE974993EA58}"/>
                </a:ext>
              </a:extLst>
            </p:cNvPr>
            <p:cNvSpPr/>
            <p:nvPr/>
          </p:nvSpPr>
          <p:spPr>
            <a:xfrm>
              <a:off x="5678006" y="3230735"/>
              <a:ext cx="897856" cy="2662315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637825 w 1637825"/>
                <a:gd name="connsiteY0" fmla="*/ 0 h 2471506"/>
                <a:gd name="connsiteX1" fmla="*/ 0 w 1637825"/>
                <a:gd name="connsiteY1" fmla="*/ 2471506 h 2471506"/>
                <a:gd name="connsiteX2" fmla="*/ 119641 w 1637825"/>
                <a:gd name="connsiteY2" fmla="*/ 2462961 h 2471506"/>
                <a:gd name="connsiteX3" fmla="*/ 1637825 w 1637825"/>
                <a:gd name="connsiteY3" fmla="*/ 0 h 2471506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19641 w 1699417"/>
                <a:gd name="connsiteY2" fmla="*/ 2576669 h 2585214"/>
                <a:gd name="connsiteX3" fmla="*/ 1699417 w 1699417"/>
                <a:gd name="connsiteY3" fmla="*/ 0 h 2585214"/>
                <a:gd name="connsiteX0" fmla="*/ 1699417 w 1699417"/>
                <a:gd name="connsiteY0" fmla="*/ 0 h 2590050"/>
                <a:gd name="connsiteX1" fmla="*/ 0 w 1699417"/>
                <a:gd name="connsiteY1" fmla="*/ 2585214 h 2590050"/>
                <a:gd name="connsiteX2" fmla="*/ 124101 w 1699417"/>
                <a:gd name="connsiteY2" fmla="*/ 2590050 h 2590050"/>
                <a:gd name="connsiteX3" fmla="*/ 1699417 w 1699417"/>
                <a:gd name="connsiteY3" fmla="*/ 0 h 2590050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41943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214"/>
                <a:gd name="connsiteX1" fmla="*/ 0 w 1699417"/>
                <a:gd name="connsiteY1" fmla="*/ 2585214 h 2585214"/>
                <a:gd name="connsiteX2" fmla="*/ 133022 w 1699417"/>
                <a:gd name="connsiteY2" fmla="*/ 2581129 h 2585214"/>
                <a:gd name="connsiteX3" fmla="*/ 1699417 w 1699417"/>
                <a:gd name="connsiteY3" fmla="*/ 0 h 2585214"/>
                <a:gd name="connsiteX0" fmla="*/ 1699417 w 1699417"/>
                <a:gd name="connsiteY0" fmla="*/ 0 h 2585589"/>
                <a:gd name="connsiteX1" fmla="*/ 0 w 1699417"/>
                <a:gd name="connsiteY1" fmla="*/ 2585214 h 2585589"/>
                <a:gd name="connsiteX2" fmla="*/ 124101 w 1699417"/>
                <a:gd name="connsiteY2" fmla="*/ 2585589 h 2585589"/>
                <a:gd name="connsiteX3" fmla="*/ 1699417 w 1699417"/>
                <a:gd name="connsiteY3" fmla="*/ 0 h 2585589"/>
                <a:gd name="connsiteX0" fmla="*/ 1560656 w 1560656"/>
                <a:gd name="connsiteY0" fmla="*/ 0 h 2614052"/>
                <a:gd name="connsiteX1" fmla="*/ 0 w 1560656"/>
                <a:gd name="connsiteY1" fmla="*/ 2613677 h 2614052"/>
                <a:gd name="connsiteX2" fmla="*/ 124101 w 1560656"/>
                <a:gd name="connsiteY2" fmla="*/ 2614052 h 2614052"/>
                <a:gd name="connsiteX3" fmla="*/ 1560656 w 1560656"/>
                <a:gd name="connsiteY3" fmla="*/ 0 h 2614052"/>
                <a:gd name="connsiteX0" fmla="*/ 1507287 w 1507287"/>
                <a:gd name="connsiteY0" fmla="*/ 0 h 2525102"/>
                <a:gd name="connsiteX1" fmla="*/ 0 w 1507287"/>
                <a:gd name="connsiteY1" fmla="*/ 2524727 h 2525102"/>
                <a:gd name="connsiteX2" fmla="*/ 124101 w 1507287"/>
                <a:gd name="connsiteY2" fmla="*/ 2525102 h 2525102"/>
                <a:gd name="connsiteX3" fmla="*/ 1507287 w 1507287"/>
                <a:gd name="connsiteY3" fmla="*/ 0 h 2525102"/>
                <a:gd name="connsiteX0" fmla="*/ 1557098 w 1557098"/>
                <a:gd name="connsiteY0" fmla="*/ 0 h 2614051"/>
                <a:gd name="connsiteX1" fmla="*/ 0 w 1557098"/>
                <a:gd name="connsiteY1" fmla="*/ 2613676 h 2614051"/>
                <a:gd name="connsiteX2" fmla="*/ 124101 w 1557098"/>
                <a:gd name="connsiteY2" fmla="*/ 2614051 h 2614051"/>
                <a:gd name="connsiteX3" fmla="*/ 1557098 w 1557098"/>
                <a:gd name="connsiteY3" fmla="*/ 0 h 2614051"/>
                <a:gd name="connsiteX0" fmla="*/ 1278802 w 1278802"/>
                <a:gd name="connsiteY0" fmla="*/ 0 h 2504721"/>
                <a:gd name="connsiteX1" fmla="*/ 0 w 1278802"/>
                <a:gd name="connsiteY1" fmla="*/ 2504346 h 2504721"/>
                <a:gd name="connsiteX2" fmla="*/ 124101 w 1278802"/>
                <a:gd name="connsiteY2" fmla="*/ 2504721 h 2504721"/>
                <a:gd name="connsiteX3" fmla="*/ 1278802 w 1278802"/>
                <a:gd name="connsiteY3" fmla="*/ 0 h 2504721"/>
                <a:gd name="connsiteX0" fmla="*/ 1320876 w 1320876"/>
                <a:gd name="connsiteY0" fmla="*/ 0 h 2586063"/>
                <a:gd name="connsiteX1" fmla="*/ 0 w 1320876"/>
                <a:gd name="connsiteY1" fmla="*/ 2585688 h 2586063"/>
                <a:gd name="connsiteX2" fmla="*/ 124101 w 1320876"/>
                <a:gd name="connsiteY2" fmla="*/ 2586063 h 2586063"/>
                <a:gd name="connsiteX3" fmla="*/ 1320876 w 1320876"/>
                <a:gd name="connsiteY3" fmla="*/ 0 h 2586063"/>
                <a:gd name="connsiteX0" fmla="*/ 1329291 w 1329291"/>
                <a:gd name="connsiteY0" fmla="*/ 0 h 2608502"/>
                <a:gd name="connsiteX1" fmla="*/ 0 w 1329291"/>
                <a:gd name="connsiteY1" fmla="*/ 2608127 h 2608502"/>
                <a:gd name="connsiteX2" fmla="*/ 124101 w 1329291"/>
                <a:gd name="connsiteY2" fmla="*/ 2608502 h 2608502"/>
                <a:gd name="connsiteX3" fmla="*/ 1329291 w 1329291"/>
                <a:gd name="connsiteY3" fmla="*/ 0 h 2608502"/>
                <a:gd name="connsiteX0" fmla="*/ 1124192 w 1124192"/>
                <a:gd name="connsiteY0" fmla="*/ 0 h 2617048"/>
                <a:gd name="connsiteX1" fmla="*/ 0 w 1124192"/>
                <a:gd name="connsiteY1" fmla="*/ 2616673 h 2617048"/>
                <a:gd name="connsiteX2" fmla="*/ 124101 w 1124192"/>
                <a:gd name="connsiteY2" fmla="*/ 2617048 h 2617048"/>
                <a:gd name="connsiteX3" fmla="*/ 1124192 w 1124192"/>
                <a:gd name="connsiteY3" fmla="*/ 0 h 2617048"/>
                <a:gd name="connsiteX0" fmla="*/ 897856 w 897856"/>
                <a:gd name="connsiteY0" fmla="*/ 0 h 2662315"/>
                <a:gd name="connsiteX1" fmla="*/ 0 w 897856"/>
                <a:gd name="connsiteY1" fmla="*/ 2661940 h 2662315"/>
                <a:gd name="connsiteX2" fmla="*/ 124101 w 897856"/>
                <a:gd name="connsiteY2" fmla="*/ 2662315 h 2662315"/>
                <a:gd name="connsiteX3" fmla="*/ 897856 w 897856"/>
                <a:gd name="connsiteY3" fmla="*/ 0 h 266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7856" h="2662315">
                  <a:moveTo>
                    <a:pt x="897856" y="0"/>
                  </a:moveTo>
                  <a:lnTo>
                    <a:pt x="0" y="2661940"/>
                  </a:lnTo>
                  <a:lnTo>
                    <a:pt x="124101" y="2662315"/>
                  </a:lnTo>
                  <a:lnTo>
                    <a:pt x="897856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F1802B-49FA-4069-8DC4-A48E78083F6E}"/>
                </a:ext>
              </a:extLst>
            </p:cNvPr>
            <p:cNvSpPr/>
            <p:nvPr/>
          </p:nvSpPr>
          <p:spPr>
            <a:xfrm>
              <a:off x="5858215" y="3149377"/>
              <a:ext cx="746770" cy="2743673"/>
            </a:xfrm>
            <a:custGeom>
              <a:avLst/>
              <a:gdLst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19641 w 1580972"/>
                <a:gd name="connsiteY2" fmla="*/ 2401369 h 2409914"/>
                <a:gd name="connsiteX3" fmla="*/ 1580972 w 1580972"/>
                <a:gd name="connsiteY3" fmla="*/ 0 h 2409914"/>
                <a:gd name="connsiteX0" fmla="*/ 1580972 w 1580972"/>
                <a:gd name="connsiteY0" fmla="*/ 0 h 2409914"/>
                <a:gd name="connsiteX1" fmla="*/ 0 w 1580972"/>
                <a:gd name="connsiteY1" fmla="*/ 2409914 h 2409914"/>
                <a:gd name="connsiteX2" fmla="*/ 133854 w 1580972"/>
                <a:gd name="connsiteY2" fmla="*/ 2406107 h 2409914"/>
                <a:gd name="connsiteX3" fmla="*/ 1580972 w 1580972"/>
                <a:gd name="connsiteY3" fmla="*/ 0 h 2409914"/>
                <a:gd name="connsiteX0" fmla="*/ 1472002 w 1472002"/>
                <a:gd name="connsiteY0" fmla="*/ 0 h 2480981"/>
                <a:gd name="connsiteX1" fmla="*/ 0 w 1472002"/>
                <a:gd name="connsiteY1" fmla="*/ 2480981 h 2480981"/>
                <a:gd name="connsiteX2" fmla="*/ 133854 w 1472002"/>
                <a:gd name="connsiteY2" fmla="*/ 2477174 h 2480981"/>
                <a:gd name="connsiteX3" fmla="*/ 1472002 w 1472002"/>
                <a:gd name="connsiteY3" fmla="*/ 0 h 2480981"/>
                <a:gd name="connsiteX0" fmla="*/ 1519381 w 1519381"/>
                <a:gd name="connsiteY0" fmla="*/ 0 h 2594689"/>
                <a:gd name="connsiteX1" fmla="*/ 0 w 1519381"/>
                <a:gd name="connsiteY1" fmla="*/ 2594689 h 2594689"/>
                <a:gd name="connsiteX2" fmla="*/ 133854 w 1519381"/>
                <a:gd name="connsiteY2" fmla="*/ 2590882 h 2594689"/>
                <a:gd name="connsiteX3" fmla="*/ 1519381 w 1519381"/>
                <a:gd name="connsiteY3" fmla="*/ 0 h 2594689"/>
                <a:gd name="connsiteX0" fmla="*/ 1510460 w 1510460"/>
                <a:gd name="connsiteY0" fmla="*/ 0 h 2599150"/>
                <a:gd name="connsiteX1" fmla="*/ 0 w 1510460"/>
                <a:gd name="connsiteY1" fmla="*/ 2599150 h 2599150"/>
                <a:gd name="connsiteX2" fmla="*/ 124933 w 1510460"/>
                <a:gd name="connsiteY2" fmla="*/ 2590882 h 2599150"/>
                <a:gd name="connsiteX3" fmla="*/ 1510460 w 1510460"/>
                <a:gd name="connsiteY3" fmla="*/ 0 h 2599150"/>
                <a:gd name="connsiteX0" fmla="*/ 1505999 w 1505999"/>
                <a:gd name="connsiteY0" fmla="*/ 0 h 2594690"/>
                <a:gd name="connsiteX1" fmla="*/ 0 w 1505999"/>
                <a:gd name="connsiteY1" fmla="*/ 2594690 h 2594690"/>
                <a:gd name="connsiteX2" fmla="*/ 120472 w 1505999"/>
                <a:gd name="connsiteY2" fmla="*/ 2590882 h 2594690"/>
                <a:gd name="connsiteX3" fmla="*/ 1505999 w 1505999"/>
                <a:gd name="connsiteY3" fmla="*/ 0 h 2594690"/>
                <a:gd name="connsiteX0" fmla="*/ 1367238 w 1367238"/>
                <a:gd name="connsiteY0" fmla="*/ 0 h 2591132"/>
                <a:gd name="connsiteX1" fmla="*/ 0 w 1367238"/>
                <a:gd name="connsiteY1" fmla="*/ 2591132 h 2591132"/>
                <a:gd name="connsiteX2" fmla="*/ 120472 w 1367238"/>
                <a:gd name="connsiteY2" fmla="*/ 2587324 h 2591132"/>
                <a:gd name="connsiteX3" fmla="*/ 1367238 w 1367238"/>
                <a:gd name="connsiteY3" fmla="*/ 0 h 2591132"/>
                <a:gd name="connsiteX0" fmla="*/ 1367238 w 1367238"/>
                <a:gd name="connsiteY0" fmla="*/ 0 h 2601806"/>
                <a:gd name="connsiteX1" fmla="*/ 0 w 1367238"/>
                <a:gd name="connsiteY1" fmla="*/ 2601806 h 2601806"/>
                <a:gd name="connsiteX2" fmla="*/ 120472 w 1367238"/>
                <a:gd name="connsiteY2" fmla="*/ 2597998 h 2601806"/>
                <a:gd name="connsiteX3" fmla="*/ 1367238 w 1367238"/>
                <a:gd name="connsiteY3" fmla="*/ 0 h 2601806"/>
                <a:gd name="connsiteX0" fmla="*/ 1098882 w 1098882"/>
                <a:gd name="connsiteY0" fmla="*/ 0 h 2502415"/>
                <a:gd name="connsiteX1" fmla="*/ 0 w 1098882"/>
                <a:gd name="connsiteY1" fmla="*/ 2502415 h 2502415"/>
                <a:gd name="connsiteX2" fmla="*/ 120472 w 1098882"/>
                <a:gd name="connsiteY2" fmla="*/ 2498607 h 2502415"/>
                <a:gd name="connsiteX3" fmla="*/ 1098882 w 1098882"/>
                <a:gd name="connsiteY3" fmla="*/ 0 h 2502415"/>
                <a:gd name="connsiteX0" fmla="*/ 1132541 w 1132541"/>
                <a:gd name="connsiteY0" fmla="*/ 0 h 2566928"/>
                <a:gd name="connsiteX1" fmla="*/ 0 w 1132541"/>
                <a:gd name="connsiteY1" fmla="*/ 2566928 h 2566928"/>
                <a:gd name="connsiteX2" fmla="*/ 120472 w 1132541"/>
                <a:gd name="connsiteY2" fmla="*/ 2563120 h 2566928"/>
                <a:gd name="connsiteX3" fmla="*/ 1132541 w 1132541"/>
                <a:gd name="connsiteY3" fmla="*/ 0 h 2566928"/>
                <a:gd name="connsiteX0" fmla="*/ 1126931 w 1126931"/>
                <a:gd name="connsiteY0" fmla="*/ 0 h 2583757"/>
                <a:gd name="connsiteX1" fmla="*/ 0 w 1126931"/>
                <a:gd name="connsiteY1" fmla="*/ 2583757 h 2583757"/>
                <a:gd name="connsiteX2" fmla="*/ 120472 w 1126931"/>
                <a:gd name="connsiteY2" fmla="*/ 2579949 h 2583757"/>
                <a:gd name="connsiteX3" fmla="*/ 1126931 w 1126931"/>
                <a:gd name="connsiteY3" fmla="*/ 0 h 2583757"/>
                <a:gd name="connsiteX0" fmla="*/ 973107 w 973107"/>
                <a:gd name="connsiteY0" fmla="*/ 0 h 2635032"/>
                <a:gd name="connsiteX1" fmla="*/ 0 w 973107"/>
                <a:gd name="connsiteY1" fmla="*/ 2635032 h 2635032"/>
                <a:gd name="connsiteX2" fmla="*/ 120472 w 973107"/>
                <a:gd name="connsiteY2" fmla="*/ 2631224 h 2635032"/>
                <a:gd name="connsiteX3" fmla="*/ 973107 w 973107"/>
                <a:gd name="connsiteY3" fmla="*/ 0 h 2635032"/>
                <a:gd name="connsiteX0" fmla="*/ 755824 w 755824"/>
                <a:gd name="connsiteY0" fmla="*/ 0 h 2743673"/>
                <a:gd name="connsiteX1" fmla="*/ 0 w 755824"/>
                <a:gd name="connsiteY1" fmla="*/ 2743673 h 2743673"/>
                <a:gd name="connsiteX2" fmla="*/ 120472 w 755824"/>
                <a:gd name="connsiteY2" fmla="*/ 2739865 h 2743673"/>
                <a:gd name="connsiteX3" fmla="*/ 755824 w 755824"/>
                <a:gd name="connsiteY3" fmla="*/ 0 h 2743673"/>
                <a:gd name="connsiteX0" fmla="*/ 746770 w 746770"/>
                <a:gd name="connsiteY0" fmla="*/ 0 h 2743673"/>
                <a:gd name="connsiteX1" fmla="*/ 0 w 746770"/>
                <a:gd name="connsiteY1" fmla="*/ 2743673 h 2743673"/>
                <a:gd name="connsiteX2" fmla="*/ 120472 w 746770"/>
                <a:gd name="connsiteY2" fmla="*/ 2739865 h 2743673"/>
                <a:gd name="connsiteX3" fmla="*/ 746770 w 746770"/>
                <a:gd name="connsiteY3" fmla="*/ 0 h 2743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6770" h="2743673">
                  <a:moveTo>
                    <a:pt x="746770" y="0"/>
                  </a:moveTo>
                  <a:lnTo>
                    <a:pt x="0" y="2743673"/>
                  </a:lnTo>
                  <a:lnTo>
                    <a:pt x="120472" y="2739865"/>
                  </a:lnTo>
                  <a:lnTo>
                    <a:pt x="746770" y="0"/>
                  </a:lnTo>
                  <a:close/>
                </a:path>
              </a:pathLst>
            </a:custGeom>
            <a:solidFill>
              <a:srgbClr val="FFD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DEB60F0-02FA-4DB9-BB96-B8174361BB58}"/>
                </a:ext>
              </a:extLst>
            </p:cNvPr>
            <p:cNvSpPr/>
            <p:nvPr/>
          </p:nvSpPr>
          <p:spPr>
            <a:xfrm>
              <a:off x="6957000" y="3644552"/>
              <a:ext cx="3863424" cy="2266678"/>
            </a:xfrm>
            <a:custGeom>
              <a:avLst/>
              <a:gdLst>
                <a:gd name="connsiteX0" fmla="*/ 0 w 3778980"/>
                <a:gd name="connsiteY0" fmla="*/ 0 h 2249586"/>
                <a:gd name="connsiteX1" fmla="*/ 1885444 w 3778980"/>
                <a:gd name="connsiteY1" fmla="*/ 2249586 h 2249586"/>
                <a:gd name="connsiteX2" fmla="*/ 3778980 w 3778980"/>
                <a:gd name="connsiteY2" fmla="*/ 2249586 h 2249586"/>
                <a:gd name="connsiteX3" fmla="*/ 258945 w 3778980"/>
                <a:gd name="connsiteY3" fmla="*/ 0 h 2249586"/>
                <a:gd name="connsiteX4" fmla="*/ 0 w 3778980"/>
                <a:gd name="connsiteY4" fmla="*/ 0 h 2249586"/>
                <a:gd name="connsiteX0" fmla="*/ 0 w 3778980"/>
                <a:gd name="connsiteY0" fmla="*/ 0 h 2255410"/>
                <a:gd name="connsiteX1" fmla="*/ 1873796 w 3778980"/>
                <a:gd name="connsiteY1" fmla="*/ 2255410 h 2255410"/>
                <a:gd name="connsiteX2" fmla="*/ 3778980 w 3778980"/>
                <a:gd name="connsiteY2" fmla="*/ 2249586 h 2255410"/>
                <a:gd name="connsiteX3" fmla="*/ 258945 w 3778980"/>
                <a:gd name="connsiteY3" fmla="*/ 0 h 2255410"/>
                <a:gd name="connsiteX4" fmla="*/ 0 w 3778980"/>
                <a:gd name="connsiteY4" fmla="*/ 0 h 2255410"/>
                <a:gd name="connsiteX0" fmla="*/ 0 w 3796453"/>
                <a:gd name="connsiteY0" fmla="*/ 17472 h 2255410"/>
                <a:gd name="connsiteX1" fmla="*/ 1891269 w 3796453"/>
                <a:gd name="connsiteY1" fmla="*/ 2255410 h 2255410"/>
                <a:gd name="connsiteX2" fmla="*/ 3796453 w 3796453"/>
                <a:gd name="connsiteY2" fmla="*/ 2249586 h 2255410"/>
                <a:gd name="connsiteX3" fmla="*/ 276418 w 3796453"/>
                <a:gd name="connsiteY3" fmla="*/ 0 h 2255410"/>
                <a:gd name="connsiteX4" fmla="*/ 0 w 3796453"/>
                <a:gd name="connsiteY4" fmla="*/ 17472 h 2255410"/>
                <a:gd name="connsiteX0" fmla="*/ 0 w 3829241"/>
                <a:gd name="connsiteY0" fmla="*/ 21115 h 2255410"/>
                <a:gd name="connsiteX1" fmla="*/ 1924057 w 3829241"/>
                <a:gd name="connsiteY1" fmla="*/ 2255410 h 2255410"/>
                <a:gd name="connsiteX2" fmla="*/ 3829241 w 3829241"/>
                <a:gd name="connsiteY2" fmla="*/ 2249586 h 2255410"/>
                <a:gd name="connsiteX3" fmla="*/ 309206 w 3829241"/>
                <a:gd name="connsiteY3" fmla="*/ 0 h 2255410"/>
                <a:gd name="connsiteX4" fmla="*/ 0 w 3829241"/>
                <a:gd name="connsiteY4" fmla="*/ 21115 h 2255410"/>
                <a:gd name="connsiteX0" fmla="*/ 0 w 3863424"/>
                <a:gd name="connsiteY0" fmla="*/ 21115 h 2266678"/>
                <a:gd name="connsiteX1" fmla="*/ 1924057 w 3863424"/>
                <a:gd name="connsiteY1" fmla="*/ 2255410 h 2266678"/>
                <a:gd name="connsiteX2" fmla="*/ 3863424 w 3863424"/>
                <a:gd name="connsiteY2" fmla="*/ 2266678 h 2266678"/>
                <a:gd name="connsiteX3" fmla="*/ 309206 w 3863424"/>
                <a:gd name="connsiteY3" fmla="*/ 0 h 2266678"/>
                <a:gd name="connsiteX4" fmla="*/ 0 w 3863424"/>
                <a:gd name="connsiteY4" fmla="*/ 21115 h 226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3424" h="2266678">
                  <a:moveTo>
                    <a:pt x="0" y="21115"/>
                  </a:moveTo>
                  <a:lnTo>
                    <a:pt x="1924057" y="2255410"/>
                  </a:lnTo>
                  <a:lnTo>
                    <a:pt x="3863424" y="2266678"/>
                  </a:lnTo>
                  <a:lnTo>
                    <a:pt x="309206" y="0"/>
                  </a:lnTo>
                  <a:lnTo>
                    <a:pt x="0" y="21115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594E0E2-2188-43B5-A9C7-BEC3EB4BC92D}"/>
                </a:ext>
              </a:extLst>
            </p:cNvPr>
            <p:cNvSpPr/>
            <p:nvPr/>
          </p:nvSpPr>
          <p:spPr>
            <a:xfrm>
              <a:off x="7016946" y="3669893"/>
              <a:ext cx="1881401" cy="2239357"/>
            </a:xfrm>
            <a:custGeom>
              <a:avLst/>
              <a:gdLst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0 w 2103717"/>
                <a:gd name="connsiteY2" fmla="*/ 0 h 2498165"/>
                <a:gd name="connsiteX3" fmla="*/ 1834776 w 2103717"/>
                <a:gd name="connsiteY3" fmla="*/ 2492188 h 2498165"/>
                <a:gd name="connsiteX0" fmla="*/ 1834776 w 2103717"/>
                <a:gd name="connsiteY0" fmla="*/ 2492188 h 2498165"/>
                <a:gd name="connsiteX1" fmla="*/ 2103717 w 2103717"/>
                <a:gd name="connsiteY1" fmla="*/ 2498165 h 2498165"/>
                <a:gd name="connsiteX2" fmla="*/ 115189 w 2103717"/>
                <a:gd name="connsiteY2" fmla="*/ 131599 h 2498165"/>
                <a:gd name="connsiteX3" fmla="*/ 0 w 2103717"/>
                <a:gd name="connsiteY3" fmla="*/ 0 h 2498165"/>
                <a:gd name="connsiteX4" fmla="*/ 1834776 w 2103717"/>
                <a:gd name="connsiteY4" fmla="*/ 2492188 h 2498165"/>
                <a:gd name="connsiteX0" fmla="*/ 1834776 w 2103717"/>
                <a:gd name="connsiteY0" fmla="*/ 2519365 h 2525342"/>
                <a:gd name="connsiteX1" fmla="*/ 2103717 w 2103717"/>
                <a:gd name="connsiteY1" fmla="*/ 2525342 h 2525342"/>
                <a:gd name="connsiteX2" fmla="*/ 6687 w 2103717"/>
                <a:gd name="connsiteY2" fmla="*/ 0 h 2525342"/>
                <a:gd name="connsiteX3" fmla="*/ 0 w 2103717"/>
                <a:gd name="connsiteY3" fmla="*/ 27177 h 2525342"/>
                <a:gd name="connsiteX4" fmla="*/ 1834776 w 2103717"/>
                <a:gd name="connsiteY4" fmla="*/ 2519365 h 2525342"/>
                <a:gd name="connsiteX0" fmla="*/ 1828089 w 2097030"/>
                <a:gd name="connsiteY0" fmla="*/ 2519365 h 2525342"/>
                <a:gd name="connsiteX1" fmla="*/ 2097030 w 2097030"/>
                <a:gd name="connsiteY1" fmla="*/ 2525342 h 2525342"/>
                <a:gd name="connsiteX2" fmla="*/ 0 w 2097030"/>
                <a:gd name="connsiteY2" fmla="*/ 0 h 2525342"/>
                <a:gd name="connsiteX3" fmla="*/ 4163 w 2097030"/>
                <a:gd name="connsiteY3" fmla="*/ 8715 h 2525342"/>
                <a:gd name="connsiteX4" fmla="*/ 1828089 w 2097030"/>
                <a:gd name="connsiteY4" fmla="*/ 2519365 h 2525342"/>
                <a:gd name="connsiteX0" fmla="*/ 1831160 w 2100101"/>
                <a:gd name="connsiteY0" fmla="*/ 2519365 h 2525342"/>
                <a:gd name="connsiteX1" fmla="*/ 2100101 w 2100101"/>
                <a:gd name="connsiteY1" fmla="*/ 2525342 h 2525342"/>
                <a:gd name="connsiteX2" fmla="*/ 3071 w 2100101"/>
                <a:gd name="connsiteY2" fmla="*/ 0 h 2525342"/>
                <a:gd name="connsiteX3" fmla="*/ 0 w 2100101"/>
                <a:gd name="connsiteY3" fmla="*/ 8715 h 2525342"/>
                <a:gd name="connsiteX4" fmla="*/ 1831160 w 2100101"/>
                <a:gd name="connsiteY4" fmla="*/ 2519365 h 2525342"/>
                <a:gd name="connsiteX0" fmla="*/ 1831160 w 2039073"/>
                <a:gd name="connsiteY0" fmla="*/ 2519365 h 2533130"/>
                <a:gd name="connsiteX1" fmla="*/ 2039073 w 2039073"/>
                <a:gd name="connsiteY1" fmla="*/ 2533130 h 2533130"/>
                <a:gd name="connsiteX2" fmla="*/ 3071 w 2039073"/>
                <a:gd name="connsiteY2" fmla="*/ 0 h 2533130"/>
                <a:gd name="connsiteX3" fmla="*/ 0 w 2039073"/>
                <a:gd name="connsiteY3" fmla="*/ 8715 h 2533130"/>
                <a:gd name="connsiteX4" fmla="*/ 1831160 w 2039073"/>
                <a:gd name="connsiteY4" fmla="*/ 2519365 h 2533130"/>
                <a:gd name="connsiteX0" fmla="*/ 1828089 w 2036002"/>
                <a:gd name="connsiteY0" fmla="*/ 2519365 h 2533130"/>
                <a:gd name="connsiteX1" fmla="*/ 2036002 w 2036002"/>
                <a:gd name="connsiteY1" fmla="*/ 2533130 h 2533130"/>
                <a:gd name="connsiteX2" fmla="*/ 0 w 2036002"/>
                <a:gd name="connsiteY2" fmla="*/ 0 h 2533130"/>
                <a:gd name="connsiteX3" fmla="*/ 307706 w 2036002"/>
                <a:gd name="connsiteY3" fmla="*/ 463771 h 2533130"/>
                <a:gd name="connsiteX4" fmla="*/ 1828089 w 2036002"/>
                <a:gd name="connsiteY4" fmla="*/ 2519365 h 2533130"/>
                <a:gd name="connsiteX0" fmla="*/ 1570472 w 1778385"/>
                <a:gd name="connsiteY0" fmla="*/ 2210428 h 2224193"/>
                <a:gd name="connsiteX1" fmla="*/ 1778385 w 1778385"/>
                <a:gd name="connsiteY1" fmla="*/ 2224193 h 2224193"/>
                <a:gd name="connsiteX2" fmla="*/ 0 w 1778385"/>
                <a:gd name="connsiteY2" fmla="*/ 0 h 2224193"/>
                <a:gd name="connsiteX3" fmla="*/ 50089 w 1778385"/>
                <a:gd name="connsiteY3" fmla="*/ 154834 h 2224193"/>
                <a:gd name="connsiteX4" fmla="*/ 1570472 w 1778385"/>
                <a:gd name="connsiteY4" fmla="*/ 2210428 h 2224193"/>
                <a:gd name="connsiteX0" fmla="*/ 1520383 w 1728296"/>
                <a:gd name="connsiteY0" fmla="*/ 2055594 h 2069359"/>
                <a:gd name="connsiteX1" fmla="*/ 1728296 w 1728296"/>
                <a:gd name="connsiteY1" fmla="*/ 2069359 h 2069359"/>
                <a:gd name="connsiteX2" fmla="*/ 334292 w 1728296"/>
                <a:gd name="connsiteY2" fmla="*/ 387894 h 2069359"/>
                <a:gd name="connsiteX3" fmla="*/ 0 w 1728296"/>
                <a:gd name="connsiteY3" fmla="*/ 0 h 2069359"/>
                <a:gd name="connsiteX4" fmla="*/ 1520383 w 1728296"/>
                <a:gd name="connsiteY4" fmla="*/ 2055594 h 2069359"/>
                <a:gd name="connsiteX0" fmla="*/ 1270944 w 1478857"/>
                <a:gd name="connsiteY0" fmla="*/ 1713258 h 1727023"/>
                <a:gd name="connsiteX1" fmla="*/ 1478857 w 1478857"/>
                <a:gd name="connsiteY1" fmla="*/ 1727023 h 1727023"/>
                <a:gd name="connsiteX2" fmla="*/ 84853 w 1478857"/>
                <a:gd name="connsiteY2" fmla="*/ 45558 h 1727023"/>
                <a:gd name="connsiteX3" fmla="*/ 0 w 1478857"/>
                <a:gd name="connsiteY3" fmla="*/ 0 h 1727023"/>
                <a:gd name="connsiteX4" fmla="*/ 1270944 w 1478857"/>
                <a:gd name="connsiteY4" fmla="*/ 1713258 h 1727023"/>
                <a:gd name="connsiteX0" fmla="*/ 1275033 w 1478857"/>
                <a:gd name="connsiteY0" fmla="*/ 1729957 h 1729957"/>
                <a:gd name="connsiteX1" fmla="*/ 1478857 w 1478857"/>
                <a:gd name="connsiteY1" fmla="*/ 1727023 h 1729957"/>
                <a:gd name="connsiteX2" fmla="*/ 84853 w 1478857"/>
                <a:gd name="connsiteY2" fmla="*/ 45558 h 1729957"/>
                <a:gd name="connsiteX3" fmla="*/ 0 w 1478857"/>
                <a:gd name="connsiteY3" fmla="*/ 0 h 1729957"/>
                <a:gd name="connsiteX4" fmla="*/ 1275033 w 1478857"/>
                <a:gd name="connsiteY4" fmla="*/ 1729957 h 1729957"/>
                <a:gd name="connsiteX0" fmla="*/ 1663985 w 1867809"/>
                <a:gd name="connsiteY0" fmla="*/ 2269753 h 2269753"/>
                <a:gd name="connsiteX1" fmla="*/ 1867809 w 1867809"/>
                <a:gd name="connsiteY1" fmla="*/ 2266819 h 2269753"/>
                <a:gd name="connsiteX2" fmla="*/ 0 w 1867809"/>
                <a:gd name="connsiteY2" fmla="*/ 0 h 2269753"/>
                <a:gd name="connsiteX3" fmla="*/ 388952 w 1867809"/>
                <a:gd name="connsiteY3" fmla="*/ 539796 h 2269753"/>
                <a:gd name="connsiteX4" fmla="*/ 1663985 w 1867809"/>
                <a:gd name="connsiteY4" fmla="*/ 2269753 h 226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7809" h="2269753">
                  <a:moveTo>
                    <a:pt x="1663985" y="2269753"/>
                  </a:moveTo>
                  <a:lnTo>
                    <a:pt x="1867809" y="2266819"/>
                  </a:lnTo>
                  <a:lnTo>
                    <a:pt x="0" y="0"/>
                  </a:lnTo>
                  <a:lnTo>
                    <a:pt x="388952" y="539796"/>
                  </a:lnTo>
                  <a:lnTo>
                    <a:pt x="1663985" y="2269753"/>
                  </a:lnTo>
                  <a:close/>
                </a:path>
              </a:pathLst>
            </a:cu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667A9B-9136-472B-817C-3AF8C41A9E94}"/>
                </a:ext>
              </a:extLst>
            </p:cNvPr>
            <p:cNvSpPr/>
            <p:nvPr/>
          </p:nvSpPr>
          <p:spPr>
            <a:xfrm>
              <a:off x="6252462" y="3758006"/>
              <a:ext cx="256557" cy="172248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11506"/>
                <a:gd name="connsiteY0" fmla="*/ 31380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31380 h 297846"/>
                <a:gd name="connsiteX0" fmla="*/ 145855 w 311506"/>
                <a:gd name="connsiteY0" fmla="*/ 5187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5187 h 297846"/>
                <a:gd name="connsiteX0" fmla="*/ 169668 w 335319"/>
                <a:gd name="connsiteY0" fmla="*/ 5187 h 352615"/>
                <a:gd name="connsiteX1" fmla="*/ 0 w 335319"/>
                <a:gd name="connsiteY1" fmla="*/ 352615 h 352615"/>
                <a:gd name="connsiteX2" fmla="*/ 262231 w 335319"/>
                <a:gd name="connsiteY2" fmla="*/ 292236 h 352615"/>
                <a:gd name="connsiteX3" fmla="*/ 335319 w 335319"/>
                <a:gd name="connsiteY3" fmla="*/ 0 h 352615"/>
                <a:gd name="connsiteX4" fmla="*/ 169668 w 335319"/>
                <a:gd name="connsiteY4" fmla="*/ 5187 h 352615"/>
                <a:gd name="connsiteX0" fmla="*/ 169668 w 335319"/>
                <a:gd name="connsiteY0" fmla="*/ 5187 h 370817"/>
                <a:gd name="connsiteX1" fmla="*/ 0 w 335319"/>
                <a:gd name="connsiteY1" fmla="*/ 352615 h 370817"/>
                <a:gd name="connsiteX2" fmla="*/ 264612 w 335319"/>
                <a:gd name="connsiteY2" fmla="*/ 370817 h 370817"/>
                <a:gd name="connsiteX3" fmla="*/ 335319 w 335319"/>
                <a:gd name="connsiteY3" fmla="*/ 0 h 370817"/>
                <a:gd name="connsiteX4" fmla="*/ 169668 w 335319"/>
                <a:gd name="connsiteY4" fmla="*/ 5187 h 370817"/>
                <a:gd name="connsiteX0" fmla="*/ 174431 w 340082"/>
                <a:gd name="connsiteY0" fmla="*/ 5187 h 370817"/>
                <a:gd name="connsiteX1" fmla="*/ 0 w 340082"/>
                <a:gd name="connsiteY1" fmla="*/ 366902 h 370817"/>
                <a:gd name="connsiteX2" fmla="*/ 269375 w 340082"/>
                <a:gd name="connsiteY2" fmla="*/ 370817 h 370817"/>
                <a:gd name="connsiteX3" fmla="*/ 340082 w 340082"/>
                <a:gd name="connsiteY3" fmla="*/ 0 h 370817"/>
                <a:gd name="connsiteX4" fmla="*/ 174431 w 340082"/>
                <a:gd name="connsiteY4" fmla="*/ 5187 h 370817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65898 w 336605"/>
                <a:gd name="connsiteY2" fmla="*/ 370817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170954 w 336605"/>
                <a:gd name="connsiteY0" fmla="*/ 5187 h 391678"/>
                <a:gd name="connsiteX1" fmla="*/ 0 w 336605"/>
                <a:gd name="connsiteY1" fmla="*/ 387763 h 391678"/>
                <a:gd name="connsiteX2" fmla="*/ 265898 w 336605"/>
                <a:gd name="connsiteY2" fmla="*/ 391678 h 391678"/>
                <a:gd name="connsiteX3" fmla="*/ 336605 w 336605"/>
                <a:gd name="connsiteY3" fmla="*/ 0 h 391678"/>
                <a:gd name="connsiteX4" fmla="*/ 170954 w 336605"/>
                <a:gd name="connsiteY4" fmla="*/ 5187 h 391678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99765 w 336605"/>
                <a:gd name="connsiteY2" fmla="*/ 142296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87827 w 253478"/>
                <a:gd name="connsiteY0" fmla="*/ 5187 h 159933"/>
                <a:gd name="connsiteX1" fmla="*/ 0 w 253478"/>
                <a:gd name="connsiteY1" fmla="*/ 159933 h 159933"/>
                <a:gd name="connsiteX2" fmla="*/ 216638 w 253478"/>
                <a:gd name="connsiteY2" fmla="*/ 142296 h 159933"/>
                <a:gd name="connsiteX3" fmla="*/ 253478 w 253478"/>
                <a:gd name="connsiteY3" fmla="*/ 0 h 159933"/>
                <a:gd name="connsiteX4" fmla="*/ 87827 w 253478"/>
                <a:gd name="connsiteY4" fmla="*/ 5187 h 159933"/>
                <a:gd name="connsiteX0" fmla="*/ 87827 w 253478"/>
                <a:gd name="connsiteY0" fmla="*/ 5187 h 170005"/>
                <a:gd name="connsiteX1" fmla="*/ 0 w 253478"/>
                <a:gd name="connsiteY1" fmla="*/ 159933 h 170005"/>
                <a:gd name="connsiteX2" fmla="*/ 216638 w 253478"/>
                <a:gd name="connsiteY2" fmla="*/ 170005 h 170005"/>
                <a:gd name="connsiteX3" fmla="*/ 253478 w 253478"/>
                <a:gd name="connsiteY3" fmla="*/ 0 h 170005"/>
                <a:gd name="connsiteX4" fmla="*/ 87827 w 253478"/>
                <a:gd name="connsiteY4" fmla="*/ 5187 h 170005"/>
                <a:gd name="connsiteX0" fmla="*/ 90906 w 256557"/>
                <a:gd name="connsiteY0" fmla="*/ 5187 h 172248"/>
                <a:gd name="connsiteX1" fmla="*/ 0 w 256557"/>
                <a:gd name="connsiteY1" fmla="*/ 172248 h 172248"/>
                <a:gd name="connsiteX2" fmla="*/ 219717 w 256557"/>
                <a:gd name="connsiteY2" fmla="*/ 170005 h 172248"/>
                <a:gd name="connsiteX3" fmla="*/ 256557 w 256557"/>
                <a:gd name="connsiteY3" fmla="*/ 0 h 172248"/>
                <a:gd name="connsiteX4" fmla="*/ 90906 w 256557"/>
                <a:gd name="connsiteY4" fmla="*/ 5187 h 172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557" h="172248">
                  <a:moveTo>
                    <a:pt x="90906" y="5187"/>
                  </a:moveTo>
                  <a:lnTo>
                    <a:pt x="0" y="172248"/>
                  </a:lnTo>
                  <a:lnTo>
                    <a:pt x="219717" y="170005"/>
                  </a:lnTo>
                  <a:lnTo>
                    <a:pt x="256557" y="0"/>
                  </a:lnTo>
                  <a:lnTo>
                    <a:pt x="90906" y="5187"/>
                  </a:lnTo>
                  <a:close/>
                </a:path>
              </a:pathLst>
            </a:custGeom>
            <a:blipFill dpi="0"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5283D98-51F8-415A-B38D-E996C55DDD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6347" y="3764778"/>
              <a:ext cx="101555" cy="164004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A488A9-6F96-4ABF-B093-2F46AB7584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9771" y="3751029"/>
              <a:ext cx="29719" cy="179058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956DA8-6611-409F-AB4D-2593D0D926D3}"/>
                </a:ext>
              </a:extLst>
            </p:cNvPr>
            <p:cNvCxnSpPr>
              <a:cxnSpLocks/>
            </p:cNvCxnSpPr>
            <p:nvPr/>
          </p:nvCxnSpPr>
          <p:spPr>
            <a:xfrm>
              <a:off x="6588790" y="3757284"/>
              <a:ext cx="5563" cy="170931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BD2B204-CE2F-4B6A-8507-8FBB2884BFE8}"/>
                </a:ext>
              </a:extLst>
            </p:cNvPr>
            <p:cNvCxnSpPr>
              <a:cxnSpLocks/>
            </p:cNvCxnSpPr>
            <p:nvPr/>
          </p:nvCxnSpPr>
          <p:spPr>
            <a:xfrm>
              <a:off x="6751294" y="3755230"/>
              <a:ext cx="42258" cy="172985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88BE7E-BEE7-4EBB-9F26-87B0E6F577E9}"/>
                </a:ext>
              </a:extLst>
            </p:cNvPr>
            <p:cNvCxnSpPr>
              <a:cxnSpLocks/>
            </p:cNvCxnSpPr>
            <p:nvPr/>
          </p:nvCxnSpPr>
          <p:spPr>
            <a:xfrm>
              <a:off x="6922610" y="3761406"/>
              <a:ext cx="73660" cy="158304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7F98C79-1745-43F3-8D48-5C4249F9F2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15531" y="3752514"/>
              <a:ext cx="67052" cy="177100"/>
            </a:xfrm>
            <a:prstGeom prst="line">
              <a:avLst/>
            </a:prstGeom>
            <a:ln w="50800">
              <a:solidFill>
                <a:schemeClr val="bg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DFD6613-7191-462C-91BE-E153B34A55B2}"/>
                </a:ext>
              </a:extLst>
            </p:cNvPr>
            <p:cNvSpPr/>
            <p:nvPr/>
          </p:nvSpPr>
          <p:spPr>
            <a:xfrm>
              <a:off x="6990048" y="3646599"/>
              <a:ext cx="1704989" cy="2255812"/>
            </a:xfrm>
            <a:custGeom>
              <a:avLst/>
              <a:gdLst>
                <a:gd name="connsiteX0" fmla="*/ 0 w 1351006"/>
                <a:gd name="connsiteY0" fmla="*/ 0 h 1729946"/>
                <a:gd name="connsiteX1" fmla="*/ 1260390 w 1351006"/>
                <a:gd name="connsiteY1" fmla="*/ 1729946 h 1729946"/>
                <a:gd name="connsiteX2" fmla="*/ 1351006 w 1351006"/>
                <a:gd name="connsiteY2" fmla="*/ 1725827 h 1729946"/>
                <a:gd name="connsiteX3" fmla="*/ 74141 w 1351006"/>
                <a:gd name="connsiteY3" fmla="*/ 32951 h 1729946"/>
                <a:gd name="connsiteX4" fmla="*/ 0 w 1351006"/>
                <a:gd name="connsiteY4" fmla="*/ 0 h 1729946"/>
                <a:gd name="connsiteX0" fmla="*/ 0 w 1351006"/>
                <a:gd name="connsiteY0" fmla="*/ 0 h 1729946"/>
                <a:gd name="connsiteX1" fmla="*/ 1260390 w 1351006"/>
                <a:gd name="connsiteY1" fmla="*/ 1729946 h 1729946"/>
                <a:gd name="connsiteX2" fmla="*/ 1351006 w 1351006"/>
                <a:gd name="connsiteY2" fmla="*/ 1725827 h 1729946"/>
                <a:gd name="connsiteX3" fmla="*/ 131291 w 1351006"/>
                <a:gd name="connsiteY3" fmla="*/ 115818 h 1729946"/>
                <a:gd name="connsiteX4" fmla="*/ 0 w 1351006"/>
                <a:gd name="connsiteY4" fmla="*/ 0 h 1729946"/>
                <a:gd name="connsiteX0" fmla="*/ 0 w 1305286"/>
                <a:gd name="connsiteY0" fmla="*/ 0 h 1667081"/>
                <a:gd name="connsiteX1" fmla="*/ 1214670 w 1305286"/>
                <a:gd name="connsiteY1" fmla="*/ 1667081 h 1667081"/>
                <a:gd name="connsiteX2" fmla="*/ 1305286 w 1305286"/>
                <a:gd name="connsiteY2" fmla="*/ 1662962 h 1667081"/>
                <a:gd name="connsiteX3" fmla="*/ 85571 w 1305286"/>
                <a:gd name="connsiteY3" fmla="*/ 52953 h 1667081"/>
                <a:gd name="connsiteX4" fmla="*/ 0 w 1305286"/>
                <a:gd name="connsiteY4" fmla="*/ 0 h 1667081"/>
                <a:gd name="connsiteX0" fmla="*/ 0 w 1290998"/>
                <a:gd name="connsiteY0" fmla="*/ 0 h 1641363"/>
                <a:gd name="connsiteX1" fmla="*/ 1200382 w 1290998"/>
                <a:gd name="connsiteY1" fmla="*/ 1641363 h 1641363"/>
                <a:gd name="connsiteX2" fmla="*/ 1290998 w 1290998"/>
                <a:gd name="connsiteY2" fmla="*/ 1637244 h 1641363"/>
                <a:gd name="connsiteX3" fmla="*/ 71283 w 1290998"/>
                <a:gd name="connsiteY3" fmla="*/ 27235 h 1641363"/>
                <a:gd name="connsiteX4" fmla="*/ 0 w 1290998"/>
                <a:gd name="connsiteY4" fmla="*/ 0 h 1641363"/>
                <a:gd name="connsiteX0" fmla="*/ 413991 w 1704989"/>
                <a:gd name="connsiteY0" fmla="*/ 614449 h 2255812"/>
                <a:gd name="connsiteX1" fmla="*/ 1614373 w 1704989"/>
                <a:gd name="connsiteY1" fmla="*/ 2255812 h 2255812"/>
                <a:gd name="connsiteX2" fmla="*/ 1704989 w 1704989"/>
                <a:gd name="connsiteY2" fmla="*/ 2251693 h 2255812"/>
                <a:gd name="connsiteX3" fmla="*/ 0 w 1704989"/>
                <a:gd name="connsiteY3" fmla="*/ 0 h 2255812"/>
                <a:gd name="connsiteX4" fmla="*/ 413991 w 1704989"/>
                <a:gd name="connsiteY4" fmla="*/ 614449 h 2255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4989" h="2255812">
                  <a:moveTo>
                    <a:pt x="413991" y="614449"/>
                  </a:moveTo>
                  <a:lnTo>
                    <a:pt x="1614373" y="2255812"/>
                  </a:lnTo>
                  <a:lnTo>
                    <a:pt x="1704989" y="2251693"/>
                  </a:lnTo>
                  <a:lnTo>
                    <a:pt x="0" y="0"/>
                  </a:lnTo>
                  <a:lnTo>
                    <a:pt x="413991" y="614449"/>
                  </a:lnTo>
                  <a:close/>
                </a:path>
              </a:pathLst>
            </a:custGeom>
            <a:solidFill>
              <a:srgbClr val="585349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E20562F-A192-4E5A-AB4C-302C4A8DDBB8}"/>
                </a:ext>
              </a:extLst>
            </p:cNvPr>
            <p:cNvSpPr/>
            <p:nvPr/>
          </p:nvSpPr>
          <p:spPr>
            <a:xfrm>
              <a:off x="0" y="3375078"/>
              <a:ext cx="6138373" cy="2146492"/>
            </a:xfrm>
            <a:custGeom>
              <a:avLst/>
              <a:gdLst>
                <a:gd name="connsiteX0" fmla="*/ 0 w 6129495"/>
                <a:gd name="connsiteY0" fmla="*/ 2155371 h 2155371"/>
                <a:gd name="connsiteX1" fmla="*/ 0 w 6129495"/>
                <a:gd name="connsiteY1" fmla="*/ 2069960 h 2155371"/>
                <a:gd name="connsiteX2" fmla="*/ 6129495 w 6129495"/>
                <a:gd name="connsiteY2" fmla="*/ 0 h 2155371"/>
                <a:gd name="connsiteX3" fmla="*/ 0 w 6129495"/>
                <a:gd name="connsiteY3" fmla="*/ 2155371 h 2155371"/>
                <a:gd name="connsiteX0" fmla="*/ 0 w 6147251"/>
                <a:gd name="connsiteY0" fmla="*/ 2149452 h 2149452"/>
                <a:gd name="connsiteX1" fmla="*/ 0 w 6147251"/>
                <a:gd name="connsiteY1" fmla="*/ 2064041 h 2149452"/>
                <a:gd name="connsiteX2" fmla="*/ 6147251 w 6147251"/>
                <a:gd name="connsiteY2" fmla="*/ 0 h 2149452"/>
                <a:gd name="connsiteX3" fmla="*/ 0 w 6147251"/>
                <a:gd name="connsiteY3" fmla="*/ 2149452 h 2149452"/>
                <a:gd name="connsiteX0" fmla="*/ 0 w 6135414"/>
                <a:gd name="connsiteY0" fmla="*/ 2152411 h 2152411"/>
                <a:gd name="connsiteX1" fmla="*/ 0 w 6135414"/>
                <a:gd name="connsiteY1" fmla="*/ 2067000 h 2152411"/>
                <a:gd name="connsiteX2" fmla="*/ 6135414 w 6135414"/>
                <a:gd name="connsiteY2" fmla="*/ 0 h 2152411"/>
                <a:gd name="connsiteX3" fmla="*/ 0 w 6135414"/>
                <a:gd name="connsiteY3" fmla="*/ 2152411 h 2152411"/>
                <a:gd name="connsiteX0" fmla="*/ 0 w 6138373"/>
                <a:gd name="connsiteY0" fmla="*/ 2146492 h 2146492"/>
                <a:gd name="connsiteX1" fmla="*/ 0 w 6138373"/>
                <a:gd name="connsiteY1" fmla="*/ 2061081 h 2146492"/>
                <a:gd name="connsiteX2" fmla="*/ 6138373 w 6138373"/>
                <a:gd name="connsiteY2" fmla="*/ 0 h 2146492"/>
                <a:gd name="connsiteX3" fmla="*/ 0 w 6138373"/>
                <a:gd name="connsiteY3" fmla="*/ 2146492 h 2146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38373" h="2146492">
                  <a:moveTo>
                    <a:pt x="0" y="2146492"/>
                  </a:moveTo>
                  <a:lnTo>
                    <a:pt x="0" y="2061081"/>
                  </a:lnTo>
                  <a:lnTo>
                    <a:pt x="6138373" y="0"/>
                  </a:lnTo>
                  <a:lnTo>
                    <a:pt x="0" y="214649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5202E81-B387-49B1-A725-7C796C02ADF7}"/>
                </a:ext>
              </a:extLst>
            </p:cNvPr>
            <p:cNvSpPr/>
            <p:nvPr/>
          </p:nvSpPr>
          <p:spPr>
            <a:xfrm>
              <a:off x="-10047" y="3388003"/>
              <a:ext cx="6125282" cy="2007963"/>
            </a:xfrm>
            <a:custGeom>
              <a:avLst/>
              <a:gdLst>
                <a:gd name="connsiteX0" fmla="*/ 5024 w 6099349"/>
                <a:gd name="connsiteY0" fmla="*/ 1647929 h 2014694"/>
                <a:gd name="connsiteX1" fmla="*/ 0 w 6099349"/>
                <a:gd name="connsiteY1" fmla="*/ 2014694 h 2014694"/>
                <a:gd name="connsiteX2" fmla="*/ 6099349 w 6099349"/>
                <a:gd name="connsiteY2" fmla="*/ 0 h 2014694"/>
                <a:gd name="connsiteX3" fmla="*/ 5024 w 6099349"/>
                <a:gd name="connsiteY3" fmla="*/ 1647929 h 2014694"/>
                <a:gd name="connsiteX0" fmla="*/ 10048 w 6104373"/>
                <a:gd name="connsiteY0" fmla="*/ 1647929 h 2034791"/>
                <a:gd name="connsiteX1" fmla="*/ 0 w 6104373"/>
                <a:gd name="connsiteY1" fmla="*/ 2034791 h 2034791"/>
                <a:gd name="connsiteX2" fmla="*/ 6104373 w 6104373"/>
                <a:gd name="connsiteY2" fmla="*/ 0 h 2034791"/>
                <a:gd name="connsiteX3" fmla="*/ 10048 w 6104373"/>
                <a:gd name="connsiteY3" fmla="*/ 1647929 h 2034791"/>
                <a:gd name="connsiteX0" fmla="*/ 10048 w 6128047"/>
                <a:gd name="connsiteY0" fmla="*/ 1639051 h 2025913"/>
                <a:gd name="connsiteX1" fmla="*/ 0 w 6128047"/>
                <a:gd name="connsiteY1" fmla="*/ 2025913 h 2025913"/>
                <a:gd name="connsiteX2" fmla="*/ 6128047 w 6128047"/>
                <a:gd name="connsiteY2" fmla="*/ 0 h 2025913"/>
                <a:gd name="connsiteX3" fmla="*/ 10048 w 6128047"/>
                <a:gd name="connsiteY3" fmla="*/ 1639051 h 2025913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10048 w 6113251"/>
                <a:gd name="connsiteY3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8289 w 6113251"/>
                <a:gd name="connsiteY3" fmla="*/ 77442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13251"/>
                <a:gd name="connsiteY0" fmla="*/ 1633132 h 2019994"/>
                <a:gd name="connsiteX1" fmla="*/ 0 w 6113251"/>
                <a:gd name="connsiteY1" fmla="*/ 2019994 h 2019994"/>
                <a:gd name="connsiteX2" fmla="*/ 6113251 w 6113251"/>
                <a:gd name="connsiteY2" fmla="*/ 0 h 2019994"/>
                <a:gd name="connsiteX3" fmla="*/ 5792371 w 6113251"/>
                <a:gd name="connsiteY3" fmla="*/ 62646 h 2019994"/>
                <a:gd name="connsiteX4" fmla="*/ 10048 w 6113251"/>
                <a:gd name="connsiteY4" fmla="*/ 1633132 h 2019994"/>
                <a:gd name="connsiteX0" fmla="*/ 10048 w 6125282"/>
                <a:gd name="connsiteY0" fmla="*/ 1621101 h 2007963"/>
                <a:gd name="connsiteX1" fmla="*/ 0 w 6125282"/>
                <a:gd name="connsiteY1" fmla="*/ 2007963 h 2007963"/>
                <a:gd name="connsiteX2" fmla="*/ 6125282 w 6125282"/>
                <a:gd name="connsiteY2" fmla="*/ 0 h 2007963"/>
                <a:gd name="connsiteX3" fmla="*/ 5792371 w 6125282"/>
                <a:gd name="connsiteY3" fmla="*/ 50615 h 2007963"/>
                <a:gd name="connsiteX4" fmla="*/ 10048 w 6125282"/>
                <a:gd name="connsiteY4" fmla="*/ 1621101 h 200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25282" h="2007963">
                  <a:moveTo>
                    <a:pt x="10048" y="1621101"/>
                  </a:moveTo>
                  <a:cubicBezTo>
                    <a:pt x="8373" y="1743356"/>
                    <a:pt x="1675" y="1885708"/>
                    <a:pt x="0" y="2007963"/>
                  </a:cubicBezTo>
                  <a:lnTo>
                    <a:pt x="6125282" y="0"/>
                  </a:lnTo>
                  <a:cubicBezTo>
                    <a:pt x="6020295" y="25814"/>
                    <a:pt x="5926950" y="21842"/>
                    <a:pt x="5792371" y="50615"/>
                  </a:cubicBezTo>
                  <a:lnTo>
                    <a:pt x="10048" y="1621101"/>
                  </a:lnTo>
                  <a:close/>
                </a:path>
              </a:pathLst>
            </a:custGeom>
            <a:blipFill dpi="0" rotWithShape="1">
              <a:blip r:embed="rId10">
                <a:alphaModFix amt="80000"/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60E83C-ECC2-4ED4-9681-8A0F33C8670A}"/>
                </a:ext>
              </a:extLst>
            </p:cNvPr>
            <p:cNvSpPr/>
            <p:nvPr/>
          </p:nvSpPr>
          <p:spPr>
            <a:xfrm>
              <a:off x="-3350" y="3377182"/>
              <a:ext cx="6123024" cy="2064041"/>
            </a:xfrm>
            <a:custGeom>
              <a:avLst/>
              <a:gdLst>
                <a:gd name="connsiteX0" fmla="*/ 0 w 6099350"/>
                <a:gd name="connsiteY0" fmla="*/ 2069960 h 2069960"/>
                <a:gd name="connsiteX1" fmla="*/ 0 w 6099350"/>
                <a:gd name="connsiteY1" fmla="*/ 2009670 h 2069960"/>
                <a:gd name="connsiteX2" fmla="*/ 6099350 w 6099350"/>
                <a:gd name="connsiteY2" fmla="*/ 0 h 2069960"/>
                <a:gd name="connsiteX3" fmla="*/ 0 w 6099350"/>
                <a:gd name="connsiteY3" fmla="*/ 2069960 h 2069960"/>
                <a:gd name="connsiteX0" fmla="*/ 0 w 6123024"/>
                <a:gd name="connsiteY0" fmla="*/ 2064041 h 2064041"/>
                <a:gd name="connsiteX1" fmla="*/ 0 w 6123024"/>
                <a:gd name="connsiteY1" fmla="*/ 200375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  <a:gd name="connsiteX0" fmla="*/ 0 w 6123024"/>
                <a:gd name="connsiteY0" fmla="*/ 2064041 h 2064041"/>
                <a:gd name="connsiteX1" fmla="*/ 0 w 6123024"/>
                <a:gd name="connsiteY1" fmla="*/ 1994561 h 2064041"/>
                <a:gd name="connsiteX2" fmla="*/ 6123024 w 6123024"/>
                <a:gd name="connsiteY2" fmla="*/ 0 h 2064041"/>
                <a:gd name="connsiteX3" fmla="*/ 0 w 6123024"/>
                <a:gd name="connsiteY3" fmla="*/ 2064041 h 206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3024" h="2064041">
                  <a:moveTo>
                    <a:pt x="0" y="2064041"/>
                  </a:moveTo>
                  <a:lnTo>
                    <a:pt x="0" y="1994561"/>
                  </a:lnTo>
                  <a:lnTo>
                    <a:pt x="6123024" y="0"/>
                  </a:lnTo>
                  <a:lnTo>
                    <a:pt x="0" y="2064041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58A0240-AAB9-45DD-84AB-0A375BEA5D29}"/>
                </a:ext>
              </a:extLst>
            </p:cNvPr>
            <p:cNvSpPr/>
            <p:nvPr/>
          </p:nvSpPr>
          <p:spPr>
            <a:xfrm>
              <a:off x="4518604" y="3680961"/>
              <a:ext cx="560186" cy="173536"/>
            </a:xfrm>
            <a:custGeom>
              <a:avLst/>
              <a:gdLst>
                <a:gd name="connsiteX0" fmla="*/ 0 w 567329"/>
                <a:gd name="connsiteY0" fmla="*/ 100116 h 176873"/>
                <a:gd name="connsiteX1" fmla="*/ 233606 w 567329"/>
                <a:gd name="connsiteY1" fmla="*/ 176873 h 176873"/>
                <a:gd name="connsiteX2" fmla="*/ 567329 w 567329"/>
                <a:gd name="connsiteY2" fmla="*/ 46721 h 176873"/>
                <a:gd name="connsiteX3" fmla="*/ 357084 w 567329"/>
                <a:gd name="connsiteY3" fmla="*/ 0 h 176873"/>
                <a:gd name="connsiteX4" fmla="*/ 0 w 567329"/>
                <a:gd name="connsiteY4" fmla="*/ 100116 h 176873"/>
                <a:gd name="connsiteX0" fmla="*/ 0 w 567329"/>
                <a:gd name="connsiteY0" fmla="*/ 100116 h 173536"/>
                <a:gd name="connsiteX1" fmla="*/ 220258 w 567329"/>
                <a:gd name="connsiteY1" fmla="*/ 173536 h 173536"/>
                <a:gd name="connsiteX2" fmla="*/ 567329 w 567329"/>
                <a:gd name="connsiteY2" fmla="*/ 46721 h 173536"/>
                <a:gd name="connsiteX3" fmla="*/ 357084 w 567329"/>
                <a:gd name="connsiteY3" fmla="*/ 0 h 173536"/>
                <a:gd name="connsiteX4" fmla="*/ 0 w 567329"/>
                <a:gd name="connsiteY4" fmla="*/ 100116 h 173536"/>
                <a:gd name="connsiteX0" fmla="*/ 0 w 567329"/>
                <a:gd name="connsiteY0" fmla="*/ 100116 h 173536"/>
                <a:gd name="connsiteX1" fmla="*/ 220258 w 567329"/>
                <a:gd name="connsiteY1" fmla="*/ 173536 h 173536"/>
                <a:gd name="connsiteX2" fmla="*/ 567329 w 567329"/>
                <a:gd name="connsiteY2" fmla="*/ 46721 h 173536"/>
                <a:gd name="connsiteX3" fmla="*/ 357084 w 567329"/>
                <a:gd name="connsiteY3" fmla="*/ 0 h 173536"/>
                <a:gd name="connsiteX4" fmla="*/ 0 w 567329"/>
                <a:gd name="connsiteY4" fmla="*/ 100116 h 173536"/>
                <a:gd name="connsiteX0" fmla="*/ 0 w 560186"/>
                <a:gd name="connsiteY0" fmla="*/ 100116 h 173536"/>
                <a:gd name="connsiteX1" fmla="*/ 220258 w 560186"/>
                <a:gd name="connsiteY1" fmla="*/ 173536 h 173536"/>
                <a:gd name="connsiteX2" fmla="*/ 560186 w 560186"/>
                <a:gd name="connsiteY2" fmla="*/ 56246 h 173536"/>
                <a:gd name="connsiteX3" fmla="*/ 357084 w 560186"/>
                <a:gd name="connsiteY3" fmla="*/ 0 h 173536"/>
                <a:gd name="connsiteX4" fmla="*/ 0 w 560186"/>
                <a:gd name="connsiteY4" fmla="*/ 100116 h 17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186" h="173536">
                  <a:moveTo>
                    <a:pt x="0" y="100116"/>
                  </a:moveTo>
                  <a:lnTo>
                    <a:pt x="220258" y="173536"/>
                  </a:lnTo>
                  <a:lnTo>
                    <a:pt x="560186" y="56246"/>
                  </a:lnTo>
                  <a:lnTo>
                    <a:pt x="357084" y="0"/>
                  </a:lnTo>
                  <a:lnTo>
                    <a:pt x="0" y="100116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CB58EF0-C752-4B3A-A9DB-64EC98197EBA}"/>
                </a:ext>
              </a:extLst>
            </p:cNvPr>
            <p:cNvSpPr/>
            <p:nvPr/>
          </p:nvSpPr>
          <p:spPr>
            <a:xfrm>
              <a:off x="4221591" y="3777740"/>
              <a:ext cx="527265" cy="163525"/>
            </a:xfrm>
            <a:custGeom>
              <a:avLst/>
              <a:gdLst>
                <a:gd name="connsiteX0" fmla="*/ 510596 w 510596"/>
                <a:gd name="connsiteY0" fmla="*/ 76756 h 143501"/>
                <a:gd name="connsiteX1" fmla="*/ 213583 w 510596"/>
                <a:gd name="connsiteY1" fmla="*/ 143501 h 143501"/>
                <a:gd name="connsiteX2" fmla="*/ 0 w 510596"/>
                <a:gd name="connsiteY2" fmla="*/ 83431 h 143501"/>
                <a:gd name="connsiteX3" fmla="*/ 297013 w 510596"/>
                <a:gd name="connsiteY3" fmla="*/ 0 h 143501"/>
                <a:gd name="connsiteX4" fmla="*/ 510596 w 510596"/>
                <a:gd name="connsiteY4" fmla="*/ 76756 h 143501"/>
                <a:gd name="connsiteX0" fmla="*/ 510596 w 510596"/>
                <a:gd name="connsiteY0" fmla="*/ 76756 h 153513"/>
                <a:gd name="connsiteX1" fmla="*/ 223595 w 510596"/>
                <a:gd name="connsiteY1" fmla="*/ 153513 h 153513"/>
                <a:gd name="connsiteX2" fmla="*/ 0 w 510596"/>
                <a:gd name="connsiteY2" fmla="*/ 83431 h 153513"/>
                <a:gd name="connsiteX3" fmla="*/ 297013 w 510596"/>
                <a:gd name="connsiteY3" fmla="*/ 0 h 153513"/>
                <a:gd name="connsiteX4" fmla="*/ 510596 w 510596"/>
                <a:gd name="connsiteY4" fmla="*/ 76756 h 153513"/>
                <a:gd name="connsiteX0" fmla="*/ 510596 w 510596"/>
                <a:gd name="connsiteY0" fmla="*/ 76756 h 163525"/>
                <a:gd name="connsiteX1" fmla="*/ 230270 w 510596"/>
                <a:gd name="connsiteY1" fmla="*/ 163525 h 163525"/>
                <a:gd name="connsiteX2" fmla="*/ 0 w 510596"/>
                <a:gd name="connsiteY2" fmla="*/ 83431 h 163525"/>
                <a:gd name="connsiteX3" fmla="*/ 297013 w 510596"/>
                <a:gd name="connsiteY3" fmla="*/ 0 h 163525"/>
                <a:gd name="connsiteX4" fmla="*/ 510596 w 510596"/>
                <a:gd name="connsiteY4" fmla="*/ 76756 h 163525"/>
                <a:gd name="connsiteX0" fmla="*/ 520121 w 520121"/>
                <a:gd name="connsiteY0" fmla="*/ 83900 h 163525"/>
                <a:gd name="connsiteX1" fmla="*/ 230270 w 520121"/>
                <a:gd name="connsiteY1" fmla="*/ 163525 h 163525"/>
                <a:gd name="connsiteX2" fmla="*/ 0 w 520121"/>
                <a:gd name="connsiteY2" fmla="*/ 83431 h 163525"/>
                <a:gd name="connsiteX3" fmla="*/ 297013 w 520121"/>
                <a:gd name="connsiteY3" fmla="*/ 0 h 163525"/>
                <a:gd name="connsiteX4" fmla="*/ 520121 w 520121"/>
                <a:gd name="connsiteY4" fmla="*/ 83900 h 163525"/>
                <a:gd name="connsiteX0" fmla="*/ 527265 w 527265"/>
                <a:gd name="connsiteY0" fmla="*/ 79137 h 163525"/>
                <a:gd name="connsiteX1" fmla="*/ 230270 w 527265"/>
                <a:gd name="connsiteY1" fmla="*/ 163525 h 163525"/>
                <a:gd name="connsiteX2" fmla="*/ 0 w 527265"/>
                <a:gd name="connsiteY2" fmla="*/ 83431 h 163525"/>
                <a:gd name="connsiteX3" fmla="*/ 297013 w 527265"/>
                <a:gd name="connsiteY3" fmla="*/ 0 h 163525"/>
                <a:gd name="connsiteX4" fmla="*/ 527265 w 527265"/>
                <a:gd name="connsiteY4" fmla="*/ 79137 h 1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265" h="163525">
                  <a:moveTo>
                    <a:pt x="527265" y="79137"/>
                  </a:moveTo>
                  <a:lnTo>
                    <a:pt x="230270" y="163525"/>
                  </a:lnTo>
                  <a:lnTo>
                    <a:pt x="0" y="83431"/>
                  </a:lnTo>
                  <a:lnTo>
                    <a:pt x="297013" y="0"/>
                  </a:lnTo>
                  <a:lnTo>
                    <a:pt x="527265" y="79137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741789A-DAFF-43EE-BF41-0293B50ADDCE}"/>
                </a:ext>
              </a:extLst>
            </p:cNvPr>
            <p:cNvSpPr/>
            <p:nvPr/>
          </p:nvSpPr>
          <p:spPr>
            <a:xfrm>
              <a:off x="4879180" y="3624263"/>
              <a:ext cx="354807" cy="116681"/>
            </a:xfrm>
            <a:custGeom>
              <a:avLst/>
              <a:gdLst>
                <a:gd name="connsiteX0" fmla="*/ 200025 w 364332"/>
                <a:gd name="connsiteY0" fmla="*/ 116681 h 116681"/>
                <a:gd name="connsiteX1" fmla="*/ 364332 w 364332"/>
                <a:gd name="connsiteY1" fmla="*/ 40481 h 116681"/>
                <a:gd name="connsiteX2" fmla="*/ 216694 w 364332"/>
                <a:gd name="connsiteY2" fmla="*/ 0 h 116681"/>
                <a:gd name="connsiteX3" fmla="*/ 0 w 364332"/>
                <a:gd name="connsiteY3" fmla="*/ 54768 h 116681"/>
                <a:gd name="connsiteX4" fmla="*/ 200025 w 364332"/>
                <a:gd name="connsiteY4" fmla="*/ 116681 h 116681"/>
                <a:gd name="connsiteX0" fmla="*/ 200025 w 354807"/>
                <a:gd name="connsiteY0" fmla="*/ 116681 h 116681"/>
                <a:gd name="connsiteX1" fmla="*/ 354807 w 354807"/>
                <a:gd name="connsiteY1" fmla="*/ 38100 h 116681"/>
                <a:gd name="connsiteX2" fmla="*/ 216694 w 354807"/>
                <a:gd name="connsiteY2" fmla="*/ 0 h 116681"/>
                <a:gd name="connsiteX3" fmla="*/ 0 w 354807"/>
                <a:gd name="connsiteY3" fmla="*/ 54768 h 116681"/>
                <a:gd name="connsiteX4" fmla="*/ 200025 w 354807"/>
                <a:gd name="connsiteY4" fmla="*/ 116681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07" h="116681">
                  <a:moveTo>
                    <a:pt x="200025" y="116681"/>
                  </a:moveTo>
                  <a:lnTo>
                    <a:pt x="354807" y="38100"/>
                  </a:lnTo>
                  <a:lnTo>
                    <a:pt x="216694" y="0"/>
                  </a:lnTo>
                  <a:lnTo>
                    <a:pt x="0" y="54768"/>
                  </a:lnTo>
                  <a:lnTo>
                    <a:pt x="200025" y="116681"/>
                  </a:lnTo>
                  <a:close/>
                </a:path>
              </a:pathLst>
            </a:custGeom>
            <a:solidFill>
              <a:srgbClr val="A6A6A6"/>
            </a:solidFill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0E6CA33-D8A1-4FF7-A2AC-F480BD7BA213}"/>
                </a:ext>
              </a:extLst>
            </p:cNvPr>
            <p:cNvSpPr/>
            <p:nvPr/>
          </p:nvSpPr>
          <p:spPr>
            <a:xfrm>
              <a:off x="4638675" y="3714750"/>
              <a:ext cx="421481" cy="133350"/>
            </a:xfrm>
            <a:custGeom>
              <a:avLst/>
              <a:gdLst>
                <a:gd name="connsiteX0" fmla="*/ 0 w 402431"/>
                <a:gd name="connsiteY0" fmla="*/ 109537 h 138112"/>
                <a:gd name="connsiteX1" fmla="*/ 76200 w 402431"/>
                <a:gd name="connsiteY1" fmla="*/ 138112 h 138112"/>
                <a:gd name="connsiteX2" fmla="*/ 402431 w 402431"/>
                <a:gd name="connsiteY2" fmla="*/ 26193 h 138112"/>
                <a:gd name="connsiteX3" fmla="*/ 319088 w 402431"/>
                <a:gd name="connsiteY3" fmla="*/ 0 h 138112"/>
                <a:gd name="connsiteX4" fmla="*/ 0 w 402431"/>
                <a:gd name="connsiteY4" fmla="*/ 109537 h 138112"/>
                <a:gd name="connsiteX0" fmla="*/ 0 w 421481"/>
                <a:gd name="connsiteY0" fmla="*/ 111918 h 138112"/>
                <a:gd name="connsiteX1" fmla="*/ 95250 w 421481"/>
                <a:gd name="connsiteY1" fmla="*/ 138112 h 138112"/>
                <a:gd name="connsiteX2" fmla="*/ 421481 w 421481"/>
                <a:gd name="connsiteY2" fmla="*/ 26193 h 138112"/>
                <a:gd name="connsiteX3" fmla="*/ 338138 w 421481"/>
                <a:gd name="connsiteY3" fmla="*/ 0 h 138112"/>
                <a:gd name="connsiteX4" fmla="*/ 0 w 421481"/>
                <a:gd name="connsiteY4" fmla="*/ 111918 h 138112"/>
                <a:gd name="connsiteX0" fmla="*/ 0 w 421481"/>
                <a:gd name="connsiteY0" fmla="*/ 107156 h 133350"/>
                <a:gd name="connsiteX1" fmla="*/ 95250 w 421481"/>
                <a:gd name="connsiteY1" fmla="*/ 133350 h 133350"/>
                <a:gd name="connsiteX2" fmla="*/ 421481 w 421481"/>
                <a:gd name="connsiteY2" fmla="*/ 21431 h 133350"/>
                <a:gd name="connsiteX3" fmla="*/ 345282 w 421481"/>
                <a:gd name="connsiteY3" fmla="*/ 0 h 133350"/>
                <a:gd name="connsiteX4" fmla="*/ 0 w 421481"/>
                <a:gd name="connsiteY4" fmla="*/ 107156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481" h="133350">
                  <a:moveTo>
                    <a:pt x="0" y="107156"/>
                  </a:moveTo>
                  <a:lnTo>
                    <a:pt x="95250" y="133350"/>
                  </a:lnTo>
                  <a:lnTo>
                    <a:pt x="421481" y="21431"/>
                  </a:lnTo>
                  <a:lnTo>
                    <a:pt x="345282" y="0"/>
                  </a:lnTo>
                  <a:lnTo>
                    <a:pt x="0" y="107156"/>
                  </a:lnTo>
                  <a:close/>
                </a:path>
              </a:pathLst>
            </a:cu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0CD2104-C2E9-4973-9292-B5C4B0B7D9FA}"/>
                </a:ext>
              </a:extLst>
            </p:cNvPr>
            <p:cNvSpPr/>
            <p:nvPr/>
          </p:nvSpPr>
          <p:spPr>
            <a:xfrm>
              <a:off x="3169913" y="3230736"/>
              <a:ext cx="3371327" cy="2684514"/>
            </a:xfrm>
            <a:custGeom>
              <a:avLst/>
              <a:gdLst>
                <a:gd name="connsiteX0" fmla="*/ 3920247 w 3920247"/>
                <a:gd name="connsiteY0" fmla="*/ 0 h 2402732"/>
                <a:gd name="connsiteX1" fmla="*/ 0 w 3920247"/>
                <a:gd name="connsiteY1" fmla="*/ 2402732 h 2402732"/>
                <a:gd name="connsiteX2" fmla="*/ 204281 w 3920247"/>
                <a:gd name="connsiteY2" fmla="*/ 2393004 h 2402732"/>
                <a:gd name="connsiteX3" fmla="*/ 3920247 w 3920247"/>
                <a:gd name="connsiteY3" fmla="*/ 0 h 2402732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04281 w 4063316"/>
                <a:gd name="connsiteY2" fmla="*/ 2480090 h 2489818"/>
                <a:gd name="connsiteX3" fmla="*/ 4063316 w 4063316"/>
                <a:gd name="connsiteY3" fmla="*/ 0 h 2489818"/>
                <a:gd name="connsiteX0" fmla="*/ 4063316 w 4063316"/>
                <a:gd name="connsiteY0" fmla="*/ 0 h 2489818"/>
                <a:gd name="connsiteX1" fmla="*/ 0 w 4063316"/>
                <a:gd name="connsiteY1" fmla="*/ 2489818 h 2489818"/>
                <a:gd name="connsiteX2" fmla="*/ 232708 w 4063316"/>
                <a:gd name="connsiteY2" fmla="*/ 2484827 h 2489818"/>
                <a:gd name="connsiteX3" fmla="*/ 4063316 w 4063316"/>
                <a:gd name="connsiteY3" fmla="*/ 0 h 2489818"/>
                <a:gd name="connsiteX0" fmla="*/ 4153244 w 4153244"/>
                <a:gd name="connsiteY0" fmla="*/ 0 h 2484827"/>
                <a:gd name="connsiteX1" fmla="*/ 0 w 4153244"/>
                <a:gd name="connsiteY1" fmla="*/ 2470560 h 2484827"/>
                <a:gd name="connsiteX2" fmla="*/ 322636 w 4153244"/>
                <a:gd name="connsiteY2" fmla="*/ 2484827 h 2484827"/>
                <a:gd name="connsiteX3" fmla="*/ 4153244 w 4153244"/>
                <a:gd name="connsiteY3" fmla="*/ 0 h 2484827"/>
                <a:gd name="connsiteX0" fmla="*/ 4153244 w 4153244"/>
                <a:gd name="connsiteY0" fmla="*/ 0 h 2470560"/>
                <a:gd name="connsiteX1" fmla="*/ 0 w 4153244"/>
                <a:gd name="connsiteY1" fmla="*/ 2470560 h 2470560"/>
                <a:gd name="connsiteX2" fmla="*/ 272677 w 4153244"/>
                <a:gd name="connsiteY2" fmla="*/ 2455940 h 2470560"/>
                <a:gd name="connsiteX3" fmla="*/ 4153244 w 4153244"/>
                <a:gd name="connsiteY3" fmla="*/ 0 h 2470560"/>
                <a:gd name="connsiteX0" fmla="*/ 4153244 w 4153244"/>
                <a:gd name="connsiteY0" fmla="*/ 0 h 2475198"/>
                <a:gd name="connsiteX1" fmla="*/ 0 w 4153244"/>
                <a:gd name="connsiteY1" fmla="*/ 2470560 h 2475198"/>
                <a:gd name="connsiteX2" fmla="*/ 272677 w 4153244"/>
                <a:gd name="connsiteY2" fmla="*/ 2475198 h 2475198"/>
                <a:gd name="connsiteX3" fmla="*/ 4153244 w 4153244"/>
                <a:gd name="connsiteY3" fmla="*/ 0 h 2475198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292661 w 4173228"/>
                <a:gd name="connsiteY2" fmla="*/ 2475198 h 2480190"/>
                <a:gd name="connsiteX3" fmla="*/ 4173228 w 4173228"/>
                <a:gd name="connsiteY3" fmla="*/ 0 h 2480190"/>
                <a:gd name="connsiteX0" fmla="*/ 4173228 w 4173228"/>
                <a:gd name="connsiteY0" fmla="*/ 0 h 2480190"/>
                <a:gd name="connsiteX1" fmla="*/ 0 w 4173228"/>
                <a:gd name="connsiteY1" fmla="*/ 2480190 h 2480190"/>
                <a:gd name="connsiteX2" fmla="*/ 182750 w 4173228"/>
                <a:gd name="connsiteY2" fmla="*/ 2475198 h 2480190"/>
                <a:gd name="connsiteX3" fmla="*/ 4173228 w 4173228"/>
                <a:gd name="connsiteY3" fmla="*/ 0 h 2480190"/>
                <a:gd name="connsiteX0" fmla="*/ 3887370 w 3887370"/>
                <a:gd name="connsiteY0" fmla="*/ 0 h 2450675"/>
                <a:gd name="connsiteX1" fmla="*/ 0 w 3887370"/>
                <a:gd name="connsiteY1" fmla="*/ 2450675 h 2450675"/>
                <a:gd name="connsiteX2" fmla="*/ 182750 w 3887370"/>
                <a:gd name="connsiteY2" fmla="*/ 2445683 h 2450675"/>
                <a:gd name="connsiteX3" fmla="*/ 3887370 w 3887370"/>
                <a:gd name="connsiteY3" fmla="*/ 0 h 2450675"/>
                <a:gd name="connsiteX0" fmla="*/ 4081345 w 4081345"/>
                <a:gd name="connsiteY0" fmla="*/ 0 h 2617926"/>
                <a:gd name="connsiteX1" fmla="*/ 0 w 4081345"/>
                <a:gd name="connsiteY1" fmla="*/ 2617926 h 2617926"/>
                <a:gd name="connsiteX2" fmla="*/ 182750 w 4081345"/>
                <a:gd name="connsiteY2" fmla="*/ 2612934 h 2617926"/>
                <a:gd name="connsiteX3" fmla="*/ 4081345 w 408134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270530 w 4169125"/>
                <a:gd name="connsiteY2" fmla="*/ 2612934 h 2617926"/>
                <a:gd name="connsiteX3" fmla="*/ 4169125 w 4169125"/>
                <a:gd name="connsiteY3" fmla="*/ 0 h 2617926"/>
                <a:gd name="connsiteX0" fmla="*/ 4169125 w 4169125"/>
                <a:gd name="connsiteY0" fmla="*/ 0 h 2617926"/>
                <a:gd name="connsiteX1" fmla="*/ 0 w 4169125"/>
                <a:gd name="connsiteY1" fmla="*/ 2617926 h 2617926"/>
                <a:gd name="connsiteX2" fmla="*/ 165193 w 4169125"/>
                <a:gd name="connsiteY2" fmla="*/ 2612934 h 2617926"/>
                <a:gd name="connsiteX3" fmla="*/ 4169125 w 4169125"/>
                <a:gd name="connsiteY3" fmla="*/ 0 h 2617926"/>
                <a:gd name="connsiteX0" fmla="*/ 3756557 w 3756557"/>
                <a:gd name="connsiteY0" fmla="*/ 0 h 2617926"/>
                <a:gd name="connsiteX1" fmla="*/ 0 w 3756557"/>
                <a:gd name="connsiteY1" fmla="*/ 2617926 h 2617926"/>
                <a:gd name="connsiteX2" fmla="*/ 165193 w 3756557"/>
                <a:gd name="connsiteY2" fmla="*/ 2612934 h 2617926"/>
                <a:gd name="connsiteX3" fmla="*/ 3756557 w 3756557"/>
                <a:gd name="connsiteY3" fmla="*/ 0 h 2617926"/>
                <a:gd name="connsiteX0" fmla="*/ 3536732 w 3536732"/>
                <a:gd name="connsiteY0" fmla="*/ 0 h 2531265"/>
                <a:gd name="connsiteX1" fmla="*/ 0 w 3536732"/>
                <a:gd name="connsiteY1" fmla="*/ 2531265 h 2531265"/>
                <a:gd name="connsiteX2" fmla="*/ 165193 w 3536732"/>
                <a:gd name="connsiteY2" fmla="*/ 2526273 h 2531265"/>
                <a:gd name="connsiteX3" fmla="*/ 3536732 w 3536732"/>
                <a:gd name="connsiteY3" fmla="*/ 0 h 2531265"/>
                <a:gd name="connsiteX0" fmla="*/ 3536732 w 3536732"/>
                <a:gd name="connsiteY0" fmla="*/ 0 h 2543428"/>
                <a:gd name="connsiteX1" fmla="*/ 0 w 3536732"/>
                <a:gd name="connsiteY1" fmla="*/ 2531265 h 2543428"/>
                <a:gd name="connsiteX2" fmla="*/ 281480 w 3536732"/>
                <a:gd name="connsiteY2" fmla="*/ 2543428 h 2543428"/>
                <a:gd name="connsiteX3" fmla="*/ 3536732 w 3536732"/>
                <a:gd name="connsiteY3" fmla="*/ 0 h 2543428"/>
                <a:gd name="connsiteX0" fmla="*/ 3402555 w 3402555"/>
                <a:gd name="connsiteY0" fmla="*/ 0 h 2543428"/>
                <a:gd name="connsiteX1" fmla="*/ 0 w 3402555"/>
                <a:gd name="connsiteY1" fmla="*/ 2531265 h 2543428"/>
                <a:gd name="connsiteX2" fmla="*/ 147303 w 3402555"/>
                <a:gd name="connsiteY2" fmla="*/ 2543428 h 2543428"/>
                <a:gd name="connsiteX3" fmla="*/ 3402555 w 3402555"/>
                <a:gd name="connsiteY3" fmla="*/ 0 h 2543428"/>
                <a:gd name="connsiteX0" fmla="*/ 3402555 w 3402555"/>
                <a:gd name="connsiteY0" fmla="*/ 0 h 2543428"/>
                <a:gd name="connsiteX1" fmla="*/ 0 w 3402555"/>
                <a:gd name="connsiteY1" fmla="*/ 2531265 h 2543428"/>
                <a:gd name="connsiteX2" fmla="*/ 200974 w 3402555"/>
                <a:gd name="connsiteY2" fmla="*/ 2543428 h 2543428"/>
                <a:gd name="connsiteX3" fmla="*/ 3402555 w 3402555"/>
                <a:gd name="connsiteY3" fmla="*/ 0 h 2543428"/>
                <a:gd name="connsiteX0" fmla="*/ 3330994 w 3330994"/>
                <a:gd name="connsiteY0" fmla="*/ 0 h 2543428"/>
                <a:gd name="connsiteX1" fmla="*/ 0 w 3330994"/>
                <a:gd name="connsiteY1" fmla="*/ 2531265 h 2543428"/>
                <a:gd name="connsiteX2" fmla="*/ 129413 w 3330994"/>
                <a:gd name="connsiteY2" fmla="*/ 2543428 h 2543428"/>
                <a:gd name="connsiteX3" fmla="*/ 3330994 w 3330994"/>
                <a:gd name="connsiteY3" fmla="*/ 0 h 254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0994" h="2543428">
                  <a:moveTo>
                    <a:pt x="3330994" y="0"/>
                  </a:moveTo>
                  <a:lnTo>
                    <a:pt x="0" y="2531265"/>
                  </a:lnTo>
                  <a:lnTo>
                    <a:pt x="129413" y="2543428"/>
                  </a:lnTo>
                  <a:lnTo>
                    <a:pt x="333099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4CD0D7F-3BA9-4740-98E4-72F81D64C6FF}"/>
                </a:ext>
              </a:extLst>
            </p:cNvPr>
            <p:cNvSpPr/>
            <p:nvPr/>
          </p:nvSpPr>
          <p:spPr>
            <a:xfrm>
              <a:off x="6692343" y="3301622"/>
              <a:ext cx="1828806" cy="2605915"/>
            </a:xfrm>
            <a:custGeom>
              <a:avLst/>
              <a:gdLst>
                <a:gd name="connsiteX0" fmla="*/ 0 w 1429966"/>
                <a:gd name="connsiteY0" fmla="*/ 0 h 2402732"/>
                <a:gd name="connsiteX1" fmla="*/ 1293779 w 1429966"/>
                <a:gd name="connsiteY1" fmla="*/ 2402732 h 2402732"/>
                <a:gd name="connsiteX2" fmla="*/ 1429966 w 1429966"/>
                <a:gd name="connsiteY2" fmla="*/ 2402732 h 2402732"/>
                <a:gd name="connsiteX3" fmla="*/ 0 w 1429966"/>
                <a:gd name="connsiteY3" fmla="*/ 0 h 2402732"/>
                <a:gd name="connsiteX0" fmla="*/ 0 w 1498060"/>
                <a:gd name="connsiteY0" fmla="*/ 0 h 2538919"/>
                <a:gd name="connsiteX1" fmla="*/ 1361873 w 1498060"/>
                <a:gd name="connsiteY1" fmla="*/ 2538919 h 2538919"/>
                <a:gd name="connsiteX2" fmla="*/ 1498060 w 1498060"/>
                <a:gd name="connsiteY2" fmla="*/ 2538919 h 2538919"/>
                <a:gd name="connsiteX3" fmla="*/ 0 w 1498060"/>
                <a:gd name="connsiteY3" fmla="*/ 0 h 2538919"/>
                <a:gd name="connsiteX0" fmla="*/ 0 w 1577573"/>
                <a:gd name="connsiteY0" fmla="*/ 0 h 2519041"/>
                <a:gd name="connsiteX1" fmla="*/ 1441386 w 1577573"/>
                <a:gd name="connsiteY1" fmla="*/ 2519041 h 2519041"/>
                <a:gd name="connsiteX2" fmla="*/ 1577573 w 1577573"/>
                <a:gd name="connsiteY2" fmla="*/ 2519041 h 2519041"/>
                <a:gd name="connsiteX3" fmla="*/ 0 w 1577573"/>
                <a:gd name="connsiteY3" fmla="*/ 0 h 2519041"/>
                <a:gd name="connsiteX0" fmla="*/ 0 w 1637207"/>
                <a:gd name="connsiteY0" fmla="*/ 0 h 2568737"/>
                <a:gd name="connsiteX1" fmla="*/ 1501020 w 1637207"/>
                <a:gd name="connsiteY1" fmla="*/ 2568737 h 2568737"/>
                <a:gd name="connsiteX2" fmla="*/ 1637207 w 1637207"/>
                <a:gd name="connsiteY2" fmla="*/ 2568737 h 2568737"/>
                <a:gd name="connsiteX3" fmla="*/ 0 w 1637207"/>
                <a:gd name="connsiteY3" fmla="*/ 0 h 2568737"/>
                <a:gd name="connsiteX0" fmla="*/ 0 w 1682515"/>
                <a:gd name="connsiteY0" fmla="*/ 0 h 2568737"/>
                <a:gd name="connsiteX1" fmla="*/ 1546328 w 1682515"/>
                <a:gd name="connsiteY1" fmla="*/ 2568737 h 2568737"/>
                <a:gd name="connsiteX2" fmla="*/ 1682515 w 1682515"/>
                <a:gd name="connsiteY2" fmla="*/ 2568737 h 2568737"/>
                <a:gd name="connsiteX3" fmla="*/ 0 w 1682515"/>
                <a:gd name="connsiteY3" fmla="*/ 0 h 2568737"/>
                <a:gd name="connsiteX0" fmla="*/ 0 w 1694872"/>
                <a:gd name="connsiteY0" fmla="*/ 0 h 2576975"/>
                <a:gd name="connsiteX1" fmla="*/ 1558685 w 1694872"/>
                <a:gd name="connsiteY1" fmla="*/ 2576975 h 2576975"/>
                <a:gd name="connsiteX2" fmla="*/ 1694872 w 1694872"/>
                <a:gd name="connsiteY2" fmla="*/ 2576975 h 2576975"/>
                <a:gd name="connsiteX3" fmla="*/ 0 w 1694872"/>
                <a:gd name="connsiteY3" fmla="*/ 0 h 2576975"/>
                <a:gd name="connsiteX0" fmla="*/ 0 w 1730676"/>
                <a:gd name="connsiteY0" fmla="*/ 0 h 2587992"/>
                <a:gd name="connsiteX1" fmla="*/ 1594489 w 1730676"/>
                <a:gd name="connsiteY1" fmla="*/ 2587992 h 2587992"/>
                <a:gd name="connsiteX2" fmla="*/ 1730676 w 1730676"/>
                <a:gd name="connsiteY2" fmla="*/ 2587992 h 2587992"/>
                <a:gd name="connsiteX3" fmla="*/ 0 w 1730676"/>
                <a:gd name="connsiteY3" fmla="*/ 0 h 2587992"/>
                <a:gd name="connsiteX0" fmla="*/ 0 w 1722413"/>
                <a:gd name="connsiteY0" fmla="*/ 0 h 2626551"/>
                <a:gd name="connsiteX1" fmla="*/ 1586226 w 1722413"/>
                <a:gd name="connsiteY1" fmla="*/ 2626551 h 2626551"/>
                <a:gd name="connsiteX2" fmla="*/ 1722413 w 1722413"/>
                <a:gd name="connsiteY2" fmla="*/ 2626551 h 2626551"/>
                <a:gd name="connsiteX3" fmla="*/ 0 w 1722413"/>
                <a:gd name="connsiteY3" fmla="*/ 0 h 2626551"/>
                <a:gd name="connsiteX0" fmla="*/ 0 w 1703134"/>
                <a:gd name="connsiteY0" fmla="*/ 0 h 2587992"/>
                <a:gd name="connsiteX1" fmla="*/ 1566947 w 1703134"/>
                <a:gd name="connsiteY1" fmla="*/ 2587992 h 2587992"/>
                <a:gd name="connsiteX2" fmla="*/ 1703134 w 1703134"/>
                <a:gd name="connsiteY2" fmla="*/ 2587992 h 2587992"/>
                <a:gd name="connsiteX3" fmla="*/ 0 w 1703134"/>
                <a:gd name="connsiteY3" fmla="*/ 0 h 2587992"/>
                <a:gd name="connsiteX0" fmla="*/ 0 w 1670084"/>
                <a:gd name="connsiteY0" fmla="*/ 0 h 2530153"/>
                <a:gd name="connsiteX1" fmla="*/ 1533897 w 1670084"/>
                <a:gd name="connsiteY1" fmla="*/ 2530153 h 2530153"/>
                <a:gd name="connsiteX2" fmla="*/ 1670084 w 1670084"/>
                <a:gd name="connsiteY2" fmla="*/ 2530153 h 2530153"/>
                <a:gd name="connsiteX3" fmla="*/ 0 w 1670084"/>
                <a:gd name="connsiteY3" fmla="*/ 0 h 2530153"/>
                <a:gd name="connsiteX0" fmla="*/ 0 w 1716188"/>
                <a:gd name="connsiteY0" fmla="*/ 0 h 2530153"/>
                <a:gd name="connsiteX1" fmla="*/ 1580001 w 1716188"/>
                <a:gd name="connsiteY1" fmla="*/ 2530153 h 2530153"/>
                <a:gd name="connsiteX2" fmla="*/ 1716188 w 1716188"/>
                <a:gd name="connsiteY2" fmla="*/ 2530153 h 2530153"/>
                <a:gd name="connsiteX3" fmla="*/ 0 w 1716188"/>
                <a:gd name="connsiteY3" fmla="*/ 0 h 2530153"/>
                <a:gd name="connsiteX0" fmla="*/ 0 w 1786959"/>
                <a:gd name="connsiteY0" fmla="*/ 0 h 2593218"/>
                <a:gd name="connsiteX1" fmla="*/ 1650772 w 1786959"/>
                <a:gd name="connsiteY1" fmla="*/ 2593218 h 2593218"/>
                <a:gd name="connsiteX2" fmla="*/ 1786959 w 1786959"/>
                <a:gd name="connsiteY2" fmla="*/ 2593218 h 2593218"/>
                <a:gd name="connsiteX3" fmla="*/ 0 w 1786959"/>
                <a:gd name="connsiteY3" fmla="*/ 0 h 259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6959" h="2593218">
                  <a:moveTo>
                    <a:pt x="0" y="0"/>
                  </a:moveTo>
                  <a:lnTo>
                    <a:pt x="1650772" y="2593218"/>
                  </a:lnTo>
                  <a:lnTo>
                    <a:pt x="1786959" y="2593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E9553C-A1BA-41FE-8E31-A362CBBAA808}"/>
                </a:ext>
              </a:extLst>
            </p:cNvPr>
            <p:cNvCxnSpPr/>
            <p:nvPr/>
          </p:nvCxnSpPr>
          <p:spPr>
            <a:xfrm flipH="1">
              <a:off x="4818303" y="3751029"/>
              <a:ext cx="356752" cy="168681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A973F0-D29C-4069-9BBD-2E88B16458DB}"/>
                </a:ext>
              </a:extLst>
            </p:cNvPr>
            <p:cNvCxnSpPr/>
            <p:nvPr/>
          </p:nvCxnSpPr>
          <p:spPr>
            <a:xfrm flipH="1">
              <a:off x="5178521" y="3758006"/>
              <a:ext cx="221673" cy="161704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946B43-940E-4F3B-8F3E-53D626E56C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5637" y="3755230"/>
              <a:ext cx="150148" cy="16448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79578BF-E4E4-45C7-AA24-AC368E098611}"/>
                </a:ext>
              </a:extLst>
            </p:cNvPr>
            <p:cNvSpPr/>
            <p:nvPr/>
          </p:nvSpPr>
          <p:spPr>
            <a:xfrm>
              <a:off x="5640843" y="3769180"/>
              <a:ext cx="291825" cy="170633"/>
            </a:xfrm>
            <a:custGeom>
              <a:avLst/>
              <a:gdLst>
                <a:gd name="connsiteX0" fmla="*/ 129026 w 305735"/>
                <a:gd name="connsiteY0" fmla="*/ 2805 h 232808"/>
                <a:gd name="connsiteX1" fmla="*/ 0 w 305735"/>
                <a:gd name="connsiteY1" fmla="*/ 227198 h 232808"/>
                <a:gd name="connsiteX2" fmla="*/ 221588 w 305735"/>
                <a:gd name="connsiteY2" fmla="*/ 232808 h 232808"/>
                <a:gd name="connsiteX3" fmla="*/ 305735 w 305735"/>
                <a:gd name="connsiteY3" fmla="*/ 0 h 232808"/>
                <a:gd name="connsiteX4" fmla="*/ 129026 w 305735"/>
                <a:gd name="connsiteY4" fmla="*/ 2805 h 232808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2808 w 316955"/>
                <a:gd name="connsiteY2" fmla="*/ 232808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0246 w 316955"/>
                <a:gd name="connsiteY0" fmla="*/ 2805 h 255247"/>
                <a:gd name="connsiteX1" fmla="*/ 0 w 316955"/>
                <a:gd name="connsiteY1" fmla="*/ 255247 h 255247"/>
                <a:gd name="connsiteX2" fmla="*/ 238418 w 316955"/>
                <a:gd name="connsiteY2" fmla="*/ 249637 h 255247"/>
                <a:gd name="connsiteX3" fmla="*/ 316955 w 316955"/>
                <a:gd name="connsiteY3" fmla="*/ 0 h 255247"/>
                <a:gd name="connsiteX4" fmla="*/ 140246 w 316955"/>
                <a:gd name="connsiteY4" fmla="*/ 2805 h 255247"/>
                <a:gd name="connsiteX0" fmla="*/ 145855 w 316955"/>
                <a:gd name="connsiteY0" fmla="*/ 0 h 266466"/>
                <a:gd name="connsiteX1" fmla="*/ 0 w 316955"/>
                <a:gd name="connsiteY1" fmla="*/ 266466 h 266466"/>
                <a:gd name="connsiteX2" fmla="*/ 238418 w 316955"/>
                <a:gd name="connsiteY2" fmla="*/ 260856 h 266466"/>
                <a:gd name="connsiteX3" fmla="*/ 316955 w 316955"/>
                <a:gd name="connsiteY3" fmla="*/ 11219 h 266466"/>
                <a:gd name="connsiteX4" fmla="*/ 145855 w 316955"/>
                <a:gd name="connsiteY4" fmla="*/ 0 h 266466"/>
                <a:gd name="connsiteX0" fmla="*/ 145855 w 328175"/>
                <a:gd name="connsiteY0" fmla="*/ 2805 h 269271"/>
                <a:gd name="connsiteX1" fmla="*/ 0 w 328175"/>
                <a:gd name="connsiteY1" fmla="*/ 269271 h 269271"/>
                <a:gd name="connsiteX2" fmla="*/ 238418 w 328175"/>
                <a:gd name="connsiteY2" fmla="*/ 263661 h 269271"/>
                <a:gd name="connsiteX3" fmla="*/ 328175 w 328175"/>
                <a:gd name="connsiteY3" fmla="*/ 0 h 269271"/>
                <a:gd name="connsiteX4" fmla="*/ 145855 w 328175"/>
                <a:gd name="connsiteY4" fmla="*/ 2805 h 269271"/>
                <a:gd name="connsiteX0" fmla="*/ 145855 w 311506"/>
                <a:gd name="connsiteY0" fmla="*/ 31380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31380 h 297846"/>
                <a:gd name="connsiteX0" fmla="*/ 145855 w 311506"/>
                <a:gd name="connsiteY0" fmla="*/ 5187 h 297846"/>
                <a:gd name="connsiteX1" fmla="*/ 0 w 311506"/>
                <a:gd name="connsiteY1" fmla="*/ 297846 h 297846"/>
                <a:gd name="connsiteX2" fmla="*/ 238418 w 311506"/>
                <a:gd name="connsiteY2" fmla="*/ 292236 h 297846"/>
                <a:gd name="connsiteX3" fmla="*/ 311506 w 311506"/>
                <a:gd name="connsiteY3" fmla="*/ 0 h 297846"/>
                <a:gd name="connsiteX4" fmla="*/ 145855 w 311506"/>
                <a:gd name="connsiteY4" fmla="*/ 5187 h 297846"/>
                <a:gd name="connsiteX0" fmla="*/ 169668 w 335319"/>
                <a:gd name="connsiteY0" fmla="*/ 5187 h 352615"/>
                <a:gd name="connsiteX1" fmla="*/ 0 w 335319"/>
                <a:gd name="connsiteY1" fmla="*/ 352615 h 352615"/>
                <a:gd name="connsiteX2" fmla="*/ 262231 w 335319"/>
                <a:gd name="connsiteY2" fmla="*/ 292236 h 352615"/>
                <a:gd name="connsiteX3" fmla="*/ 335319 w 335319"/>
                <a:gd name="connsiteY3" fmla="*/ 0 h 352615"/>
                <a:gd name="connsiteX4" fmla="*/ 169668 w 335319"/>
                <a:gd name="connsiteY4" fmla="*/ 5187 h 352615"/>
                <a:gd name="connsiteX0" fmla="*/ 169668 w 335319"/>
                <a:gd name="connsiteY0" fmla="*/ 5187 h 370817"/>
                <a:gd name="connsiteX1" fmla="*/ 0 w 335319"/>
                <a:gd name="connsiteY1" fmla="*/ 352615 h 370817"/>
                <a:gd name="connsiteX2" fmla="*/ 264612 w 335319"/>
                <a:gd name="connsiteY2" fmla="*/ 370817 h 370817"/>
                <a:gd name="connsiteX3" fmla="*/ 335319 w 335319"/>
                <a:gd name="connsiteY3" fmla="*/ 0 h 370817"/>
                <a:gd name="connsiteX4" fmla="*/ 169668 w 335319"/>
                <a:gd name="connsiteY4" fmla="*/ 5187 h 370817"/>
                <a:gd name="connsiteX0" fmla="*/ 174431 w 340082"/>
                <a:gd name="connsiteY0" fmla="*/ 5187 h 370817"/>
                <a:gd name="connsiteX1" fmla="*/ 0 w 340082"/>
                <a:gd name="connsiteY1" fmla="*/ 366902 h 370817"/>
                <a:gd name="connsiteX2" fmla="*/ 269375 w 340082"/>
                <a:gd name="connsiteY2" fmla="*/ 370817 h 370817"/>
                <a:gd name="connsiteX3" fmla="*/ 340082 w 340082"/>
                <a:gd name="connsiteY3" fmla="*/ 0 h 370817"/>
                <a:gd name="connsiteX4" fmla="*/ 174431 w 340082"/>
                <a:gd name="connsiteY4" fmla="*/ 5187 h 370817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65898 w 336605"/>
                <a:gd name="connsiteY2" fmla="*/ 370817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170954 w 336605"/>
                <a:gd name="connsiteY0" fmla="*/ 5187 h 391678"/>
                <a:gd name="connsiteX1" fmla="*/ 0 w 336605"/>
                <a:gd name="connsiteY1" fmla="*/ 387763 h 391678"/>
                <a:gd name="connsiteX2" fmla="*/ 265898 w 336605"/>
                <a:gd name="connsiteY2" fmla="*/ 391678 h 391678"/>
                <a:gd name="connsiteX3" fmla="*/ 336605 w 336605"/>
                <a:gd name="connsiteY3" fmla="*/ 0 h 391678"/>
                <a:gd name="connsiteX4" fmla="*/ 170954 w 336605"/>
                <a:gd name="connsiteY4" fmla="*/ 5187 h 391678"/>
                <a:gd name="connsiteX0" fmla="*/ 170954 w 336605"/>
                <a:gd name="connsiteY0" fmla="*/ 5187 h 387763"/>
                <a:gd name="connsiteX1" fmla="*/ 0 w 336605"/>
                <a:gd name="connsiteY1" fmla="*/ 387763 h 387763"/>
                <a:gd name="connsiteX2" fmla="*/ 299765 w 336605"/>
                <a:gd name="connsiteY2" fmla="*/ 142296 h 387763"/>
                <a:gd name="connsiteX3" fmla="*/ 336605 w 336605"/>
                <a:gd name="connsiteY3" fmla="*/ 0 h 387763"/>
                <a:gd name="connsiteX4" fmla="*/ 170954 w 336605"/>
                <a:gd name="connsiteY4" fmla="*/ 5187 h 387763"/>
                <a:gd name="connsiteX0" fmla="*/ 87827 w 253478"/>
                <a:gd name="connsiteY0" fmla="*/ 5187 h 159933"/>
                <a:gd name="connsiteX1" fmla="*/ 0 w 253478"/>
                <a:gd name="connsiteY1" fmla="*/ 159933 h 159933"/>
                <a:gd name="connsiteX2" fmla="*/ 216638 w 253478"/>
                <a:gd name="connsiteY2" fmla="*/ 142296 h 159933"/>
                <a:gd name="connsiteX3" fmla="*/ 253478 w 253478"/>
                <a:gd name="connsiteY3" fmla="*/ 0 h 159933"/>
                <a:gd name="connsiteX4" fmla="*/ 87827 w 253478"/>
                <a:gd name="connsiteY4" fmla="*/ 5187 h 159933"/>
                <a:gd name="connsiteX0" fmla="*/ 87827 w 253478"/>
                <a:gd name="connsiteY0" fmla="*/ 5187 h 170005"/>
                <a:gd name="connsiteX1" fmla="*/ 0 w 253478"/>
                <a:gd name="connsiteY1" fmla="*/ 159933 h 170005"/>
                <a:gd name="connsiteX2" fmla="*/ 216638 w 253478"/>
                <a:gd name="connsiteY2" fmla="*/ 170005 h 170005"/>
                <a:gd name="connsiteX3" fmla="*/ 253478 w 253478"/>
                <a:gd name="connsiteY3" fmla="*/ 0 h 170005"/>
                <a:gd name="connsiteX4" fmla="*/ 87827 w 253478"/>
                <a:gd name="connsiteY4" fmla="*/ 5187 h 170005"/>
                <a:gd name="connsiteX0" fmla="*/ 90906 w 256557"/>
                <a:gd name="connsiteY0" fmla="*/ 5187 h 172248"/>
                <a:gd name="connsiteX1" fmla="*/ 0 w 256557"/>
                <a:gd name="connsiteY1" fmla="*/ 172248 h 172248"/>
                <a:gd name="connsiteX2" fmla="*/ 219717 w 256557"/>
                <a:gd name="connsiteY2" fmla="*/ 170005 h 172248"/>
                <a:gd name="connsiteX3" fmla="*/ 256557 w 256557"/>
                <a:gd name="connsiteY3" fmla="*/ 0 h 172248"/>
                <a:gd name="connsiteX4" fmla="*/ 90906 w 256557"/>
                <a:gd name="connsiteY4" fmla="*/ 5187 h 172248"/>
                <a:gd name="connsiteX0" fmla="*/ 90906 w 256557"/>
                <a:gd name="connsiteY0" fmla="*/ 5187 h 179735"/>
                <a:gd name="connsiteX1" fmla="*/ 0 w 256557"/>
                <a:gd name="connsiteY1" fmla="*/ 172248 h 179735"/>
                <a:gd name="connsiteX2" fmla="*/ 89795 w 256557"/>
                <a:gd name="connsiteY2" fmla="*/ 179735 h 179735"/>
                <a:gd name="connsiteX3" fmla="*/ 256557 w 256557"/>
                <a:gd name="connsiteY3" fmla="*/ 0 h 179735"/>
                <a:gd name="connsiteX4" fmla="*/ 90906 w 256557"/>
                <a:gd name="connsiteY4" fmla="*/ 5187 h 179735"/>
                <a:gd name="connsiteX0" fmla="*/ 155867 w 256557"/>
                <a:gd name="connsiteY0" fmla="*/ 1943 h 179735"/>
                <a:gd name="connsiteX1" fmla="*/ 0 w 256557"/>
                <a:gd name="connsiteY1" fmla="*/ 172248 h 179735"/>
                <a:gd name="connsiteX2" fmla="*/ 89795 w 256557"/>
                <a:gd name="connsiteY2" fmla="*/ 179735 h 179735"/>
                <a:gd name="connsiteX3" fmla="*/ 256557 w 256557"/>
                <a:gd name="connsiteY3" fmla="*/ 0 h 179735"/>
                <a:gd name="connsiteX4" fmla="*/ 155867 w 256557"/>
                <a:gd name="connsiteY4" fmla="*/ 1943 h 17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557" h="179735">
                  <a:moveTo>
                    <a:pt x="155867" y="1943"/>
                  </a:moveTo>
                  <a:lnTo>
                    <a:pt x="0" y="172248"/>
                  </a:lnTo>
                  <a:lnTo>
                    <a:pt x="89795" y="179735"/>
                  </a:lnTo>
                  <a:lnTo>
                    <a:pt x="256557" y="0"/>
                  </a:lnTo>
                  <a:lnTo>
                    <a:pt x="155867" y="1943"/>
                  </a:lnTo>
                  <a:close/>
                </a:path>
              </a:pathLst>
            </a:custGeom>
            <a:blipFill dpi="0"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5C0351E-F585-4559-B33F-0A9E1D526F91}"/>
                </a:ext>
              </a:extLst>
            </p:cNvPr>
            <p:cNvCxnSpPr>
              <a:cxnSpLocks/>
            </p:cNvCxnSpPr>
            <p:nvPr/>
          </p:nvCxnSpPr>
          <p:spPr>
            <a:xfrm>
              <a:off x="5078790" y="3751029"/>
              <a:ext cx="1936933" cy="12869"/>
            </a:xfrm>
            <a:prstGeom prst="line">
              <a:avLst/>
            </a:prstGeom>
            <a:ln w="41275">
              <a:solidFill>
                <a:schemeClr val="bg1">
                  <a:alpha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421D73-BCCC-4C83-AAA2-9668A4A769C7}"/>
                </a:ext>
              </a:extLst>
            </p:cNvPr>
            <p:cNvCxnSpPr>
              <a:cxnSpLocks/>
            </p:cNvCxnSpPr>
            <p:nvPr/>
          </p:nvCxnSpPr>
          <p:spPr>
            <a:xfrm>
              <a:off x="4584315" y="3923628"/>
              <a:ext cx="251509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B38FD30-429E-44E9-8A87-93F9DA6A5CFD}"/>
                </a:ext>
              </a:extLst>
            </p:cNvPr>
            <p:cNvCxnSpPr/>
            <p:nvPr/>
          </p:nvCxnSpPr>
          <p:spPr>
            <a:xfrm flipH="1">
              <a:off x="5738861" y="3759678"/>
              <a:ext cx="119354" cy="161487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178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E1EFD80-9D35-48B3-A105-17057E52291F}"/>
              </a:ext>
            </a:extLst>
          </p:cNvPr>
          <p:cNvGrpSpPr/>
          <p:nvPr/>
        </p:nvGrpSpPr>
        <p:grpSpPr>
          <a:xfrm>
            <a:off x="152400" y="2590800"/>
            <a:ext cx="8905463" cy="4114800"/>
            <a:chOff x="-10926" y="995206"/>
            <a:chExt cx="10831350" cy="494458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6C8206B-FCF9-47C2-AAC2-F10924DFCAEB}"/>
                </a:ext>
              </a:extLst>
            </p:cNvPr>
            <p:cNvGrpSpPr/>
            <p:nvPr/>
          </p:nvGrpSpPr>
          <p:grpSpPr>
            <a:xfrm>
              <a:off x="-10926" y="995206"/>
              <a:ext cx="10831350" cy="4938017"/>
              <a:chOff x="-10926" y="995206"/>
              <a:chExt cx="10831350" cy="4938017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4D01B221-ABEA-4CFD-A482-AE90B44971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7" b="92952" l="1656" r="96866">
                            <a14:foregroundMark x1="10704" y1="8664" x2="5441" y2="61233"/>
                            <a14:foregroundMark x1="5441" y1="61233" x2="6564" y2="73715"/>
                            <a14:foregroundMark x1="6564" y1="73715" x2="9344" y2="82966"/>
                            <a14:foregroundMark x1="9344" y1="82966" x2="14548" y2="91043"/>
                            <a14:foregroundMark x1="14548" y1="91043" x2="24246" y2="93098"/>
                            <a14:foregroundMark x1="24246" y1="93098" x2="75458" y2="83700"/>
                            <a14:foregroundMark x1="75458" y1="83700" x2="79775" y2="78855"/>
                            <a14:foregroundMark x1="79775" y1="78855" x2="83383" y2="66960"/>
                            <a14:foregroundMark x1="83383" y1="66960" x2="82318" y2="46109"/>
                            <a14:foregroundMark x1="82318" y1="46109" x2="76523" y2="29809"/>
                            <a14:foregroundMark x1="76523" y1="29809" x2="68244" y2="19824"/>
                            <a14:foregroundMark x1="68244" y1="19824" x2="36546" y2="16593"/>
                            <a14:foregroundMark x1="36546" y1="16593" x2="27912" y2="20558"/>
                            <a14:foregroundMark x1="27912" y1="20558" x2="24009" y2="26725"/>
                            <a14:foregroundMark x1="24009" y1="26725" x2="27676" y2="36564"/>
                            <a14:foregroundMark x1="48814" y1="50670" x2="73448" y2="67107"/>
                            <a14:foregroundMark x1="27676" y1="36564" x2="46869" y2="49372"/>
                            <a14:foregroundMark x1="73448" y1="67107" x2="66824" y2="71219"/>
                            <a14:foregroundMark x1="66824" y1="71219" x2="19692" y2="66667"/>
                            <a14:foregroundMark x1="19692" y1="66667" x2="20166" y2="61674"/>
                            <a14:foregroundMark x1="87936" y1="29662" x2="85038" y2="20117"/>
                            <a14:foregroundMark x1="85038" y1="20117" x2="70668" y2="587"/>
                            <a14:foregroundMark x1="70668" y1="587" x2="11532" y2="13069"/>
                            <a14:foregroundMark x1="11532" y1="13069" x2="7510" y2="17181"/>
                            <a14:foregroundMark x1="7510" y1="17181" x2="1656" y2="89721"/>
                            <a14:foregroundMark x1="1656" y1="89721" x2="1715" y2="91630"/>
                            <a14:foregroundMark x1="85393" y1="88399" x2="89829" y2="85903"/>
                            <a14:foregroundMark x1="89829" y1="85903" x2="96511" y2="73715"/>
                            <a14:foregroundMark x1="96511" y1="73715" x2="97989" y2="56094"/>
                            <a14:foregroundMark x1="97989" y1="56094" x2="94205" y2="52276"/>
                            <a14:foregroundMark x1="94205" y1="52276" x2="92253" y2="41703"/>
                            <a14:foregroundMark x1="92253" y1="41703" x2="95860" y2="21145"/>
                            <a14:foregroundMark x1="95860" y1="21145" x2="89651" y2="12335"/>
                            <a14:foregroundMark x1="89651" y1="12335" x2="83974" y2="12188"/>
                            <a14:foregroundMark x1="83974" y1="12188" x2="82436" y2="2937"/>
                            <a14:foregroundMark x1="82436" y1="2937" x2="81017" y2="147"/>
                            <a14:foregroundMark x1="96334" y1="9985" x2="99941" y2="75624"/>
                            <a14:foregroundMark x1="99941" y1="75624" x2="84920" y2="71512"/>
                            <a14:foregroundMark x1="84920" y1="71512" x2="85334" y2="60499"/>
                            <a14:foregroundMark x1="85334" y1="60499" x2="90775" y2="65786"/>
                            <a14:foregroundMark x1="90775" y1="65786" x2="93495" y2="92952"/>
                            <a14:foregroundMark x1="93495" y1="92952" x2="96866" y2="91043"/>
                            <a14:foregroundMark x1="59451" y1="47775" x2="60142" y2="47724"/>
                            <a14:foregroundMark x1="56180" y1="48018" x2="58849" y2="47820"/>
                            <a14:foregroundMark x1="60142" y1="47724" x2="59728" y2="42291"/>
                            <a14:foregroundMark x1="55529" y1="49780" x2="55293" y2="53744"/>
                            <a14:foregroundMark x1="56951" y1="54376" x2="57126" y2="54479"/>
                            <a14:foregroundMark x1="57244" y1="50073" x2="61206" y2="52717"/>
                            <a14:foregroundMark x1="61206" y1="52717" x2="61206" y2="52423"/>
                            <a14:foregroundMark x1="57008" y1="49486" x2="58368" y2="51542"/>
                            <a14:backgroundMark x1="47546" y1="50367" x2="47546" y2="50367"/>
                            <a14:backgroundMark x1="47782" y1="49780" x2="47960" y2="50367"/>
                            <a14:backgroundMark x1="47901" y1="49339" x2="47723" y2="51395"/>
                            <a14:backgroundMark x1="46895" y1="50220" x2="47309" y2="51542"/>
                            <a14:backgroundMark x1="46895" y1="49486" x2="46895" y2="49486"/>
                            <a14:backgroundMark x1="46718" y1="49927" x2="46718" y2="49927"/>
                            <a14:backgroundMark x1="53933" y1="48458" x2="53873" y2="48752"/>
                            <a14:backgroundMark x1="53459" y1="49780" x2="54169" y2="49780"/>
                          </a14:backgroundRemoval>
                        </a14:imgEffect>
                      </a14:imgLayer>
                    </a14:imgProps>
                  </a:ext>
                </a:extLst>
              </a:blip>
              <a:srcRect r="11985"/>
              <a:stretch/>
            </p:blipFill>
            <p:spPr>
              <a:xfrm>
                <a:off x="-1769" y="995206"/>
                <a:ext cx="10730674" cy="4909965"/>
              </a:xfrm>
              <a:prstGeom prst="rect">
                <a:avLst/>
              </a:prstGeom>
            </p:spPr>
          </p:pic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0F6F20C9-AF1B-4F48-883E-0D0DED766EA7}"/>
                  </a:ext>
                </a:extLst>
              </p:cNvPr>
              <p:cNvSpPr/>
              <p:nvPr/>
            </p:nvSpPr>
            <p:spPr>
              <a:xfrm>
                <a:off x="-10926" y="3390682"/>
                <a:ext cx="8884132" cy="254254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545039 w 8279054"/>
                  <a:gd name="connsiteY3" fmla="*/ 7830 h 2534361"/>
                  <a:gd name="connsiteX4" fmla="*/ 6100776 w 8279054"/>
                  <a:gd name="connsiteY4" fmla="*/ 0 h 2534361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6150117 w 8884132"/>
                  <a:gd name="connsiteY3" fmla="*/ 7830 h 2539787"/>
                  <a:gd name="connsiteX4" fmla="*/ 6705854 w 8884132"/>
                  <a:gd name="connsiteY4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088413 w 8884132"/>
                  <a:gd name="connsiteY3" fmla="*/ 2084467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28394 w 8906672"/>
                  <a:gd name="connsiteY0" fmla="*/ 0 h 2539787"/>
                  <a:gd name="connsiteX1" fmla="*/ 8906672 w 8906672"/>
                  <a:gd name="connsiteY1" fmla="*/ 2524814 h 2539787"/>
                  <a:gd name="connsiteX2" fmla="*/ 22540 w 8906672"/>
                  <a:gd name="connsiteY2" fmla="*/ 2539787 h 2539787"/>
                  <a:gd name="connsiteX3" fmla="*/ 0 w 8906672"/>
                  <a:gd name="connsiteY3" fmla="*/ 2144287 h 2539787"/>
                  <a:gd name="connsiteX4" fmla="*/ 6172657 w 8906672"/>
                  <a:gd name="connsiteY4" fmla="*/ 7830 h 2539787"/>
                  <a:gd name="connsiteX5" fmla="*/ 6728394 w 890667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7 w 8884132"/>
                  <a:gd name="connsiteY3" fmla="*/ 2152833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64159 w 8898174"/>
                  <a:gd name="connsiteY4" fmla="*/ 7830 h 2539787"/>
                  <a:gd name="connsiteX5" fmla="*/ 6719896 w 8898174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04173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110105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6 w 8884132"/>
                  <a:gd name="connsiteY3" fmla="*/ 2127196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20188 w 8884132"/>
                  <a:gd name="connsiteY3" fmla="*/ 2161379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14428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11642 w 8884132"/>
                  <a:gd name="connsiteY3" fmla="*/ 2147042 h 2542541"/>
                  <a:gd name="connsiteX4" fmla="*/ 6115933 w 8884132"/>
                  <a:gd name="connsiteY4" fmla="*/ 10584 h 2542541"/>
                  <a:gd name="connsiteX5" fmla="*/ 6733396 w 888413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119493 w 8887692"/>
                  <a:gd name="connsiteY4" fmla="*/ 10584 h 2542541"/>
                  <a:gd name="connsiteX5" fmla="*/ 6736956 w 888769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096132 w 8887692"/>
                  <a:gd name="connsiteY4" fmla="*/ 7246 h 2542541"/>
                  <a:gd name="connsiteX5" fmla="*/ 6736956 w 8887692"/>
                  <a:gd name="connsiteY5" fmla="*/ 0 h 2542541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4384 w 8884132"/>
                  <a:gd name="connsiteY3" fmla="*/ 2135319 h 2542541"/>
                  <a:gd name="connsiteX4" fmla="*/ 6092572 w 8884132"/>
                  <a:gd name="connsiteY4" fmla="*/ 7246 h 2542541"/>
                  <a:gd name="connsiteX5" fmla="*/ 6733396 w 8884132"/>
                  <a:gd name="connsiteY5" fmla="*/ 0 h 254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84132" h="2542541">
                    <a:moveTo>
                      <a:pt x="6733396" y="0"/>
                    </a:moveTo>
                    <a:lnTo>
                      <a:pt x="8884132" y="2527568"/>
                    </a:lnTo>
                    <a:lnTo>
                      <a:pt x="0" y="2542541"/>
                    </a:lnTo>
                    <a:cubicBezTo>
                      <a:pt x="1032" y="2413556"/>
                      <a:pt x="3352" y="2264304"/>
                      <a:pt x="4384" y="2135319"/>
                    </a:cubicBezTo>
                    <a:lnTo>
                      <a:pt x="6092572" y="7246"/>
                    </a:lnTo>
                    <a:lnTo>
                      <a:pt x="6733396" y="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69C3ABD1-FCAC-4784-A5A4-9F5A7E28A2FC}"/>
                  </a:ext>
                </a:extLst>
              </p:cNvPr>
              <p:cNvSpPr/>
              <p:nvPr/>
            </p:nvSpPr>
            <p:spPr>
              <a:xfrm>
                <a:off x="5678006" y="3230735"/>
                <a:ext cx="897856" cy="2662315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  <a:gd name="connsiteX0" fmla="*/ 1124192 w 1124192"/>
                  <a:gd name="connsiteY0" fmla="*/ 0 h 2617048"/>
                  <a:gd name="connsiteX1" fmla="*/ 0 w 1124192"/>
                  <a:gd name="connsiteY1" fmla="*/ 2616673 h 2617048"/>
                  <a:gd name="connsiteX2" fmla="*/ 124101 w 1124192"/>
                  <a:gd name="connsiteY2" fmla="*/ 2617048 h 2617048"/>
                  <a:gd name="connsiteX3" fmla="*/ 1124192 w 1124192"/>
                  <a:gd name="connsiteY3" fmla="*/ 0 h 2617048"/>
                  <a:gd name="connsiteX0" fmla="*/ 897856 w 897856"/>
                  <a:gd name="connsiteY0" fmla="*/ 0 h 2662315"/>
                  <a:gd name="connsiteX1" fmla="*/ 0 w 897856"/>
                  <a:gd name="connsiteY1" fmla="*/ 2661940 h 2662315"/>
                  <a:gd name="connsiteX2" fmla="*/ 124101 w 897856"/>
                  <a:gd name="connsiteY2" fmla="*/ 2662315 h 2662315"/>
                  <a:gd name="connsiteX3" fmla="*/ 897856 w 897856"/>
                  <a:gd name="connsiteY3" fmla="*/ 0 h 266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856" h="2662315">
                    <a:moveTo>
                      <a:pt x="897856" y="0"/>
                    </a:moveTo>
                    <a:lnTo>
                      <a:pt x="0" y="2661940"/>
                    </a:lnTo>
                    <a:lnTo>
                      <a:pt x="124101" y="2662315"/>
                    </a:lnTo>
                    <a:lnTo>
                      <a:pt x="897856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0A240A35-5567-4955-92FF-034AECB267A7}"/>
                  </a:ext>
                </a:extLst>
              </p:cNvPr>
              <p:cNvSpPr/>
              <p:nvPr/>
            </p:nvSpPr>
            <p:spPr>
              <a:xfrm>
                <a:off x="5858215" y="3149377"/>
                <a:ext cx="746770" cy="2743673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  <a:gd name="connsiteX0" fmla="*/ 973107 w 973107"/>
                  <a:gd name="connsiteY0" fmla="*/ 0 h 2635032"/>
                  <a:gd name="connsiteX1" fmla="*/ 0 w 973107"/>
                  <a:gd name="connsiteY1" fmla="*/ 2635032 h 2635032"/>
                  <a:gd name="connsiteX2" fmla="*/ 120472 w 973107"/>
                  <a:gd name="connsiteY2" fmla="*/ 2631224 h 2635032"/>
                  <a:gd name="connsiteX3" fmla="*/ 973107 w 973107"/>
                  <a:gd name="connsiteY3" fmla="*/ 0 h 2635032"/>
                  <a:gd name="connsiteX0" fmla="*/ 755824 w 755824"/>
                  <a:gd name="connsiteY0" fmla="*/ 0 h 2743673"/>
                  <a:gd name="connsiteX1" fmla="*/ 0 w 755824"/>
                  <a:gd name="connsiteY1" fmla="*/ 2743673 h 2743673"/>
                  <a:gd name="connsiteX2" fmla="*/ 120472 w 755824"/>
                  <a:gd name="connsiteY2" fmla="*/ 2739865 h 2743673"/>
                  <a:gd name="connsiteX3" fmla="*/ 755824 w 755824"/>
                  <a:gd name="connsiteY3" fmla="*/ 0 h 2743673"/>
                  <a:gd name="connsiteX0" fmla="*/ 746770 w 746770"/>
                  <a:gd name="connsiteY0" fmla="*/ 0 h 2743673"/>
                  <a:gd name="connsiteX1" fmla="*/ 0 w 746770"/>
                  <a:gd name="connsiteY1" fmla="*/ 2743673 h 2743673"/>
                  <a:gd name="connsiteX2" fmla="*/ 120472 w 746770"/>
                  <a:gd name="connsiteY2" fmla="*/ 2739865 h 2743673"/>
                  <a:gd name="connsiteX3" fmla="*/ 746770 w 746770"/>
                  <a:gd name="connsiteY3" fmla="*/ 0 h 274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70" h="2743673">
                    <a:moveTo>
                      <a:pt x="746770" y="0"/>
                    </a:moveTo>
                    <a:lnTo>
                      <a:pt x="0" y="2743673"/>
                    </a:lnTo>
                    <a:lnTo>
                      <a:pt x="120472" y="2739865"/>
                    </a:lnTo>
                    <a:lnTo>
                      <a:pt x="746770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B8EAB8BB-9888-45D0-8262-5B90FFAA0D46}"/>
                  </a:ext>
                </a:extLst>
              </p:cNvPr>
              <p:cNvSpPr/>
              <p:nvPr/>
            </p:nvSpPr>
            <p:spPr>
              <a:xfrm>
                <a:off x="6957000" y="3644552"/>
                <a:ext cx="3863424" cy="2274290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  <a:gd name="connsiteX0" fmla="*/ 0 w 3863424"/>
                  <a:gd name="connsiteY0" fmla="*/ 21115 h 2274289"/>
                  <a:gd name="connsiteX1" fmla="*/ 1927879 w 3863424"/>
                  <a:gd name="connsiteY1" fmla="*/ 2274289 h 2274289"/>
                  <a:gd name="connsiteX2" fmla="*/ 3863424 w 3863424"/>
                  <a:gd name="connsiteY2" fmla="*/ 2266678 h 2274289"/>
                  <a:gd name="connsiteX3" fmla="*/ 309206 w 3863424"/>
                  <a:gd name="connsiteY3" fmla="*/ 0 h 2274289"/>
                  <a:gd name="connsiteX4" fmla="*/ 0 w 3863424"/>
                  <a:gd name="connsiteY4" fmla="*/ 21115 h 2274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74289">
                    <a:moveTo>
                      <a:pt x="0" y="21115"/>
                    </a:moveTo>
                    <a:lnTo>
                      <a:pt x="1927879" y="2274289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045F19FD-FFA9-4E0E-93FE-2D60EADD3DAA}"/>
                  </a:ext>
                </a:extLst>
              </p:cNvPr>
              <p:cNvSpPr/>
              <p:nvPr/>
            </p:nvSpPr>
            <p:spPr>
              <a:xfrm>
                <a:off x="7408728" y="4202461"/>
                <a:ext cx="1489619" cy="1706790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  <a:gd name="connsiteX0" fmla="*/ 1831160 w 2039073"/>
                  <a:gd name="connsiteY0" fmla="*/ 2519365 h 2533130"/>
                  <a:gd name="connsiteX1" fmla="*/ 2039073 w 2039073"/>
                  <a:gd name="connsiteY1" fmla="*/ 2533130 h 2533130"/>
                  <a:gd name="connsiteX2" fmla="*/ 3071 w 2039073"/>
                  <a:gd name="connsiteY2" fmla="*/ 0 h 2533130"/>
                  <a:gd name="connsiteX3" fmla="*/ 0 w 2039073"/>
                  <a:gd name="connsiteY3" fmla="*/ 8715 h 2533130"/>
                  <a:gd name="connsiteX4" fmla="*/ 1831160 w 2039073"/>
                  <a:gd name="connsiteY4" fmla="*/ 2519365 h 2533130"/>
                  <a:gd name="connsiteX0" fmla="*/ 1828089 w 2036002"/>
                  <a:gd name="connsiteY0" fmla="*/ 2519365 h 2533130"/>
                  <a:gd name="connsiteX1" fmla="*/ 2036002 w 2036002"/>
                  <a:gd name="connsiteY1" fmla="*/ 2533130 h 2533130"/>
                  <a:gd name="connsiteX2" fmla="*/ 0 w 2036002"/>
                  <a:gd name="connsiteY2" fmla="*/ 0 h 2533130"/>
                  <a:gd name="connsiteX3" fmla="*/ 307706 w 2036002"/>
                  <a:gd name="connsiteY3" fmla="*/ 463771 h 2533130"/>
                  <a:gd name="connsiteX4" fmla="*/ 1828089 w 2036002"/>
                  <a:gd name="connsiteY4" fmla="*/ 2519365 h 2533130"/>
                  <a:gd name="connsiteX0" fmla="*/ 1570472 w 1778385"/>
                  <a:gd name="connsiteY0" fmla="*/ 2210428 h 2224193"/>
                  <a:gd name="connsiteX1" fmla="*/ 1778385 w 1778385"/>
                  <a:gd name="connsiteY1" fmla="*/ 2224193 h 2224193"/>
                  <a:gd name="connsiteX2" fmla="*/ 0 w 1778385"/>
                  <a:gd name="connsiteY2" fmla="*/ 0 h 2224193"/>
                  <a:gd name="connsiteX3" fmla="*/ 50089 w 1778385"/>
                  <a:gd name="connsiteY3" fmla="*/ 154834 h 2224193"/>
                  <a:gd name="connsiteX4" fmla="*/ 1570472 w 1778385"/>
                  <a:gd name="connsiteY4" fmla="*/ 2210428 h 2224193"/>
                  <a:gd name="connsiteX0" fmla="*/ 1520383 w 1728296"/>
                  <a:gd name="connsiteY0" fmla="*/ 2055594 h 2069359"/>
                  <a:gd name="connsiteX1" fmla="*/ 1728296 w 1728296"/>
                  <a:gd name="connsiteY1" fmla="*/ 2069359 h 2069359"/>
                  <a:gd name="connsiteX2" fmla="*/ 334292 w 1728296"/>
                  <a:gd name="connsiteY2" fmla="*/ 387894 h 2069359"/>
                  <a:gd name="connsiteX3" fmla="*/ 0 w 1728296"/>
                  <a:gd name="connsiteY3" fmla="*/ 0 h 2069359"/>
                  <a:gd name="connsiteX4" fmla="*/ 1520383 w 1728296"/>
                  <a:gd name="connsiteY4" fmla="*/ 2055594 h 2069359"/>
                  <a:gd name="connsiteX0" fmla="*/ 1270944 w 1478857"/>
                  <a:gd name="connsiteY0" fmla="*/ 1713258 h 1727023"/>
                  <a:gd name="connsiteX1" fmla="*/ 1478857 w 1478857"/>
                  <a:gd name="connsiteY1" fmla="*/ 1727023 h 1727023"/>
                  <a:gd name="connsiteX2" fmla="*/ 84853 w 1478857"/>
                  <a:gd name="connsiteY2" fmla="*/ 45558 h 1727023"/>
                  <a:gd name="connsiteX3" fmla="*/ 0 w 1478857"/>
                  <a:gd name="connsiteY3" fmla="*/ 0 h 1727023"/>
                  <a:gd name="connsiteX4" fmla="*/ 1270944 w 1478857"/>
                  <a:gd name="connsiteY4" fmla="*/ 1713258 h 1727023"/>
                  <a:gd name="connsiteX0" fmla="*/ 1275033 w 1478857"/>
                  <a:gd name="connsiteY0" fmla="*/ 1729957 h 1729957"/>
                  <a:gd name="connsiteX1" fmla="*/ 1478857 w 1478857"/>
                  <a:gd name="connsiteY1" fmla="*/ 1727023 h 1729957"/>
                  <a:gd name="connsiteX2" fmla="*/ 84853 w 1478857"/>
                  <a:gd name="connsiteY2" fmla="*/ 45558 h 1729957"/>
                  <a:gd name="connsiteX3" fmla="*/ 0 w 1478857"/>
                  <a:gd name="connsiteY3" fmla="*/ 0 h 1729957"/>
                  <a:gd name="connsiteX4" fmla="*/ 1275033 w 1478857"/>
                  <a:gd name="connsiteY4" fmla="*/ 1729957 h 172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857" h="1729957">
                    <a:moveTo>
                      <a:pt x="1275033" y="1729957"/>
                    </a:moveTo>
                    <a:lnTo>
                      <a:pt x="1478857" y="1727023"/>
                    </a:lnTo>
                    <a:lnTo>
                      <a:pt x="84853" y="45558"/>
                    </a:lnTo>
                    <a:lnTo>
                      <a:pt x="0" y="0"/>
                    </a:lnTo>
                    <a:lnTo>
                      <a:pt x="1275033" y="1729957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0183814-C8B7-4868-B8B8-F1A8CEFBCFC1}"/>
                  </a:ext>
                </a:extLst>
              </p:cNvPr>
              <p:cNvSpPr/>
              <p:nvPr/>
            </p:nvSpPr>
            <p:spPr>
              <a:xfrm>
                <a:off x="7003528" y="3661032"/>
                <a:ext cx="1107861" cy="654348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  <a:gd name="connsiteX0" fmla="*/ 455461 w 1081287"/>
                  <a:gd name="connsiteY0" fmla="*/ 531952 h 552237"/>
                  <a:gd name="connsiteX1" fmla="*/ 368444 w 1081287"/>
                  <a:gd name="connsiteY1" fmla="*/ 552237 h 552237"/>
                  <a:gd name="connsiteX2" fmla="*/ 0 w 1081287"/>
                  <a:gd name="connsiteY2" fmla="*/ 52152 h 552237"/>
                  <a:gd name="connsiteX3" fmla="*/ 13907 w 1081287"/>
                  <a:gd name="connsiteY3" fmla="*/ 10431 h 552237"/>
                  <a:gd name="connsiteX4" fmla="*/ 347681 w 1081287"/>
                  <a:gd name="connsiteY4" fmla="*/ 0 h 552237"/>
                  <a:gd name="connsiteX5" fmla="*/ 1081287 w 1081287"/>
                  <a:gd name="connsiteY5" fmla="*/ 472846 h 552237"/>
                  <a:gd name="connsiteX6" fmla="*/ 455461 w 1081287"/>
                  <a:gd name="connsiteY6" fmla="*/ 531952 h 552237"/>
                  <a:gd name="connsiteX0" fmla="*/ 512611 w 1081287"/>
                  <a:gd name="connsiteY0" fmla="*/ 609105 h 609105"/>
                  <a:gd name="connsiteX1" fmla="*/ 368444 w 1081287"/>
                  <a:gd name="connsiteY1" fmla="*/ 552237 h 609105"/>
                  <a:gd name="connsiteX2" fmla="*/ 0 w 1081287"/>
                  <a:gd name="connsiteY2" fmla="*/ 52152 h 609105"/>
                  <a:gd name="connsiteX3" fmla="*/ 13907 w 1081287"/>
                  <a:gd name="connsiteY3" fmla="*/ 10431 h 609105"/>
                  <a:gd name="connsiteX4" fmla="*/ 347681 w 1081287"/>
                  <a:gd name="connsiteY4" fmla="*/ 0 h 609105"/>
                  <a:gd name="connsiteX5" fmla="*/ 1081287 w 1081287"/>
                  <a:gd name="connsiteY5" fmla="*/ 472846 h 609105"/>
                  <a:gd name="connsiteX6" fmla="*/ 512611 w 1081287"/>
                  <a:gd name="connsiteY6" fmla="*/ 609105 h 609105"/>
                  <a:gd name="connsiteX0" fmla="*/ 539185 w 1107861"/>
                  <a:gd name="connsiteY0" fmla="*/ 636774 h 636774"/>
                  <a:gd name="connsiteX1" fmla="*/ 395018 w 1107861"/>
                  <a:gd name="connsiteY1" fmla="*/ 579906 h 636774"/>
                  <a:gd name="connsiteX2" fmla="*/ 26574 w 1107861"/>
                  <a:gd name="connsiteY2" fmla="*/ 79821 h 636774"/>
                  <a:gd name="connsiteX3" fmla="*/ 0 w 1107861"/>
                  <a:gd name="connsiteY3" fmla="*/ 0 h 636774"/>
                  <a:gd name="connsiteX4" fmla="*/ 374255 w 1107861"/>
                  <a:gd name="connsiteY4" fmla="*/ 27669 h 636774"/>
                  <a:gd name="connsiteX5" fmla="*/ 1107861 w 1107861"/>
                  <a:gd name="connsiteY5" fmla="*/ 500515 h 636774"/>
                  <a:gd name="connsiteX6" fmla="*/ 539185 w 1107861"/>
                  <a:gd name="connsiteY6" fmla="*/ 636774 h 636774"/>
                  <a:gd name="connsiteX0" fmla="*/ 539185 w 1107861"/>
                  <a:gd name="connsiteY0" fmla="*/ 654348 h 654348"/>
                  <a:gd name="connsiteX1" fmla="*/ 395018 w 1107861"/>
                  <a:gd name="connsiteY1" fmla="*/ 597480 h 654348"/>
                  <a:gd name="connsiteX2" fmla="*/ 26574 w 1107861"/>
                  <a:gd name="connsiteY2" fmla="*/ 97395 h 654348"/>
                  <a:gd name="connsiteX3" fmla="*/ 0 w 1107861"/>
                  <a:gd name="connsiteY3" fmla="*/ 17574 h 654348"/>
                  <a:gd name="connsiteX4" fmla="*/ 300437 w 1107861"/>
                  <a:gd name="connsiteY4" fmla="*/ 0 h 654348"/>
                  <a:gd name="connsiteX5" fmla="*/ 1107861 w 1107861"/>
                  <a:gd name="connsiteY5" fmla="*/ 518089 h 654348"/>
                  <a:gd name="connsiteX6" fmla="*/ 539185 w 1107861"/>
                  <a:gd name="connsiteY6" fmla="*/ 654348 h 6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861" h="654348">
                    <a:moveTo>
                      <a:pt x="539185" y="654348"/>
                    </a:moveTo>
                    <a:lnTo>
                      <a:pt x="395018" y="597480"/>
                    </a:lnTo>
                    <a:lnTo>
                      <a:pt x="26574" y="97395"/>
                    </a:lnTo>
                    <a:lnTo>
                      <a:pt x="0" y="17574"/>
                    </a:lnTo>
                    <a:lnTo>
                      <a:pt x="300437" y="0"/>
                    </a:lnTo>
                    <a:lnTo>
                      <a:pt x="1107861" y="518089"/>
                    </a:lnTo>
                    <a:lnTo>
                      <a:pt x="539185" y="654348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D64ECD87-9DC5-4601-9571-DD49ADBEACBD}"/>
                  </a:ext>
                </a:extLst>
              </p:cNvPr>
              <p:cNvCxnSpPr>
                <a:cxnSpLocks/>
                <a:endCxn id="133" idx="1"/>
              </p:cNvCxnSpPr>
              <p:nvPr/>
            </p:nvCxnSpPr>
            <p:spPr>
              <a:xfrm flipH="1">
                <a:off x="7398546" y="4111721"/>
                <a:ext cx="603648" cy="14679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91B33B61-323F-4D39-8409-56530ECE836E}"/>
                  </a:ext>
                </a:extLst>
              </p:cNvPr>
              <p:cNvSpPr/>
              <p:nvPr/>
            </p:nvSpPr>
            <p:spPr>
              <a:xfrm>
                <a:off x="7028056" y="3748661"/>
                <a:ext cx="376673" cy="35215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  <a:gd name="connsiteX0" fmla="*/ 0 w 328572"/>
                  <a:gd name="connsiteY0" fmla="*/ 18150 h 296872"/>
                  <a:gd name="connsiteX1" fmla="*/ 115922 w 328572"/>
                  <a:gd name="connsiteY1" fmla="*/ 0 h 296872"/>
                  <a:gd name="connsiteX2" fmla="*/ 328572 w 328572"/>
                  <a:gd name="connsiteY2" fmla="*/ 296872 h 296872"/>
                  <a:gd name="connsiteX3" fmla="*/ 159933 w 328572"/>
                  <a:gd name="connsiteY3" fmla="*/ 230235 h 296872"/>
                  <a:gd name="connsiteX4" fmla="*/ 0 w 328572"/>
                  <a:gd name="connsiteY4" fmla="*/ 18150 h 296872"/>
                  <a:gd name="connsiteX0" fmla="*/ 0 w 328572"/>
                  <a:gd name="connsiteY0" fmla="*/ 18150 h 318817"/>
                  <a:gd name="connsiteX1" fmla="*/ 115922 w 328572"/>
                  <a:gd name="connsiteY1" fmla="*/ 0 h 318817"/>
                  <a:gd name="connsiteX2" fmla="*/ 328572 w 328572"/>
                  <a:gd name="connsiteY2" fmla="*/ 296872 h 318817"/>
                  <a:gd name="connsiteX3" fmla="*/ 228513 w 328572"/>
                  <a:gd name="connsiteY3" fmla="*/ 318817 h 318817"/>
                  <a:gd name="connsiteX4" fmla="*/ 0 w 328572"/>
                  <a:gd name="connsiteY4" fmla="*/ 18150 h 318817"/>
                  <a:gd name="connsiteX0" fmla="*/ 0 w 331429"/>
                  <a:gd name="connsiteY0" fmla="*/ 18150 h 318817"/>
                  <a:gd name="connsiteX1" fmla="*/ 115922 w 331429"/>
                  <a:gd name="connsiteY1" fmla="*/ 0 h 318817"/>
                  <a:gd name="connsiteX2" fmla="*/ 331429 w 331429"/>
                  <a:gd name="connsiteY2" fmla="*/ 294015 h 318817"/>
                  <a:gd name="connsiteX3" fmla="*/ 228513 w 331429"/>
                  <a:gd name="connsiteY3" fmla="*/ 318817 h 318817"/>
                  <a:gd name="connsiteX4" fmla="*/ 0 w 331429"/>
                  <a:gd name="connsiteY4" fmla="*/ 18150 h 318817"/>
                  <a:gd name="connsiteX0" fmla="*/ 0 w 364767"/>
                  <a:gd name="connsiteY0" fmla="*/ 0 h 348292"/>
                  <a:gd name="connsiteX1" fmla="*/ 149260 w 364767"/>
                  <a:gd name="connsiteY1" fmla="*/ 29475 h 348292"/>
                  <a:gd name="connsiteX2" fmla="*/ 364767 w 364767"/>
                  <a:gd name="connsiteY2" fmla="*/ 323490 h 348292"/>
                  <a:gd name="connsiteX3" fmla="*/ 261851 w 364767"/>
                  <a:gd name="connsiteY3" fmla="*/ 348292 h 348292"/>
                  <a:gd name="connsiteX4" fmla="*/ 0 w 364767"/>
                  <a:gd name="connsiteY4" fmla="*/ 0 h 348292"/>
                  <a:gd name="connsiteX0" fmla="*/ 0 w 364767"/>
                  <a:gd name="connsiteY0" fmla="*/ 8625 h 356917"/>
                  <a:gd name="connsiteX1" fmla="*/ 125448 w 364767"/>
                  <a:gd name="connsiteY1" fmla="*/ 0 h 356917"/>
                  <a:gd name="connsiteX2" fmla="*/ 364767 w 364767"/>
                  <a:gd name="connsiteY2" fmla="*/ 332115 h 356917"/>
                  <a:gd name="connsiteX3" fmla="*/ 261851 w 364767"/>
                  <a:gd name="connsiteY3" fmla="*/ 356917 h 356917"/>
                  <a:gd name="connsiteX4" fmla="*/ 0 w 364767"/>
                  <a:gd name="connsiteY4" fmla="*/ 8625 h 356917"/>
                  <a:gd name="connsiteX0" fmla="*/ 0 w 376673"/>
                  <a:gd name="connsiteY0" fmla="*/ 8625 h 356917"/>
                  <a:gd name="connsiteX1" fmla="*/ 125448 w 376673"/>
                  <a:gd name="connsiteY1" fmla="*/ 0 h 356917"/>
                  <a:gd name="connsiteX2" fmla="*/ 376673 w 376673"/>
                  <a:gd name="connsiteY2" fmla="*/ 332115 h 356917"/>
                  <a:gd name="connsiteX3" fmla="*/ 261851 w 376673"/>
                  <a:gd name="connsiteY3" fmla="*/ 356917 h 356917"/>
                  <a:gd name="connsiteX4" fmla="*/ 0 w 376673"/>
                  <a:gd name="connsiteY4" fmla="*/ 8625 h 356917"/>
                  <a:gd name="connsiteX0" fmla="*/ 0 w 376673"/>
                  <a:gd name="connsiteY0" fmla="*/ 3863 h 352155"/>
                  <a:gd name="connsiteX1" fmla="*/ 106398 w 376673"/>
                  <a:gd name="connsiteY1" fmla="*/ 0 h 352155"/>
                  <a:gd name="connsiteX2" fmla="*/ 376673 w 376673"/>
                  <a:gd name="connsiteY2" fmla="*/ 327353 h 352155"/>
                  <a:gd name="connsiteX3" fmla="*/ 261851 w 376673"/>
                  <a:gd name="connsiteY3" fmla="*/ 352155 h 352155"/>
                  <a:gd name="connsiteX4" fmla="*/ 0 w 376673"/>
                  <a:gd name="connsiteY4" fmla="*/ 3863 h 35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673" h="352155">
                    <a:moveTo>
                      <a:pt x="0" y="3863"/>
                    </a:moveTo>
                    <a:lnTo>
                      <a:pt x="106398" y="0"/>
                    </a:lnTo>
                    <a:lnTo>
                      <a:pt x="376673" y="327353"/>
                    </a:lnTo>
                    <a:lnTo>
                      <a:pt x="261851" y="352155"/>
                    </a:lnTo>
                    <a:lnTo>
                      <a:pt x="0" y="386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87151B4-270C-4D66-B03E-AD76042ADF73}"/>
                  </a:ext>
                </a:extLst>
              </p:cNvPr>
              <p:cNvSpPr/>
              <p:nvPr/>
            </p:nvSpPr>
            <p:spPr>
              <a:xfrm>
                <a:off x="7282157" y="4071575"/>
                <a:ext cx="128478" cy="195447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  <a:gd name="connsiteX0" fmla="*/ 110612 w 128459"/>
                  <a:gd name="connsiteY0" fmla="*/ 0 h 193066"/>
                  <a:gd name="connsiteX1" fmla="*/ 0 w 128459"/>
                  <a:gd name="connsiteY1" fmla="*/ 26785 h 193066"/>
                  <a:gd name="connsiteX2" fmla="*/ 128425 w 128459"/>
                  <a:gd name="connsiteY2" fmla="*/ 193066 h 193066"/>
                  <a:gd name="connsiteX3" fmla="*/ 110612 w 128459"/>
                  <a:gd name="connsiteY3" fmla="*/ 0 h 193066"/>
                  <a:gd name="connsiteX0" fmla="*/ 117756 w 128478"/>
                  <a:gd name="connsiteY0" fmla="*/ 0 h 195447"/>
                  <a:gd name="connsiteX1" fmla="*/ 0 w 128478"/>
                  <a:gd name="connsiteY1" fmla="*/ 29166 h 195447"/>
                  <a:gd name="connsiteX2" fmla="*/ 128425 w 128478"/>
                  <a:gd name="connsiteY2" fmla="*/ 195447 h 195447"/>
                  <a:gd name="connsiteX3" fmla="*/ 117756 w 128478"/>
                  <a:gd name="connsiteY3" fmla="*/ 0 h 19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78" h="195447">
                    <a:moveTo>
                      <a:pt x="117756" y="0"/>
                    </a:moveTo>
                    <a:lnTo>
                      <a:pt x="0" y="29166"/>
                    </a:lnTo>
                    <a:lnTo>
                      <a:pt x="128425" y="195447"/>
                    </a:lnTo>
                    <a:cubicBezTo>
                      <a:pt x="129396" y="134293"/>
                      <a:pt x="116785" y="61154"/>
                      <a:pt x="117756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207F869-CEF1-487B-9FC9-181DC8DEAB20}"/>
                  </a:ext>
                </a:extLst>
              </p:cNvPr>
              <p:cNvSpPr/>
              <p:nvPr/>
            </p:nvSpPr>
            <p:spPr>
              <a:xfrm>
                <a:off x="6995491" y="3697293"/>
                <a:ext cx="141688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  <a:gd name="connsiteX0" fmla="*/ 0 w 141688"/>
                  <a:gd name="connsiteY0" fmla="*/ 0 h 57150"/>
                  <a:gd name="connsiteX1" fmla="*/ 141688 w 141688"/>
                  <a:gd name="connsiteY1" fmla="*/ 49150 h 57150"/>
                  <a:gd name="connsiteX2" fmla="*/ 33337 w 141688"/>
                  <a:gd name="connsiteY2" fmla="*/ 57150 h 57150"/>
                  <a:gd name="connsiteX3" fmla="*/ 0 w 141688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88" h="57150">
                    <a:moveTo>
                      <a:pt x="0" y="0"/>
                    </a:moveTo>
                    <a:lnTo>
                      <a:pt x="141688" y="49150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0ECA0ECB-79AB-4E2E-9876-D8493A07C890}"/>
                  </a:ext>
                </a:extLst>
              </p:cNvPr>
              <p:cNvSpPr/>
              <p:nvPr/>
            </p:nvSpPr>
            <p:spPr>
              <a:xfrm>
                <a:off x="7127128" y="3739448"/>
                <a:ext cx="481646" cy="331842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  <a:gd name="connsiteX0" fmla="*/ 0 w 311998"/>
                  <a:gd name="connsiteY0" fmla="*/ 4657 h 284795"/>
                  <a:gd name="connsiteX1" fmla="*/ 144357 w 311998"/>
                  <a:gd name="connsiteY1" fmla="*/ 0 h 284795"/>
                  <a:gd name="connsiteX2" fmla="*/ 311998 w 311998"/>
                  <a:gd name="connsiteY2" fmla="*/ 177026 h 284795"/>
                  <a:gd name="connsiteX3" fmla="*/ 203170 w 311998"/>
                  <a:gd name="connsiteY3" fmla="*/ 284795 h 284795"/>
                  <a:gd name="connsiteX4" fmla="*/ 0 w 311998"/>
                  <a:gd name="connsiteY4" fmla="*/ 4657 h 284795"/>
                  <a:gd name="connsiteX0" fmla="*/ 0 w 369148"/>
                  <a:gd name="connsiteY0" fmla="*/ 4657 h 284795"/>
                  <a:gd name="connsiteX1" fmla="*/ 144357 w 369148"/>
                  <a:gd name="connsiteY1" fmla="*/ 0 h 284795"/>
                  <a:gd name="connsiteX2" fmla="*/ 369148 w 369148"/>
                  <a:gd name="connsiteY2" fmla="*/ 254179 h 284795"/>
                  <a:gd name="connsiteX3" fmla="*/ 203170 w 369148"/>
                  <a:gd name="connsiteY3" fmla="*/ 284795 h 284795"/>
                  <a:gd name="connsiteX4" fmla="*/ 0 w 369148"/>
                  <a:gd name="connsiteY4" fmla="*/ 4657 h 284795"/>
                  <a:gd name="connsiteX0" fmla="*/ 0 w 397723"/>
                  <a:gd name="connsiteY0" fmla="*/ 0 h 327763"/>
                  <a:gd name="connsiteX1" fmla="*/ 172932 w 397723"/>
                  <a:gd name="connsiteY1" fmla="*/ 42968 h 327763"/>
                  <a:gd name="connsiteX2" fmla="*/ 397723 w 397723"/>
                  <a:gd name="connsiteY2" fmla="*/ 297147 h 327763"/>
                  <a:gd name="connsiteX3" fmla="*/ 231745 w 397723"/>
                  <a:gd name="connsiteY3" fmla="*/ 327763 h 327763"/>
                  <a:gd name="connsiteX4" fmla="*/ 0 w 397723"/>
                  <a:gd name="connsiteY4" fmla="*/ 0 h 327763"/>
                  <a:gd name="connsiteX0" fmla="*/ 0 w 397723"/>
                  <a:gd name="connsiteY0" fmla="*/ 7038 h 334801"/>
                  <a:gd name="connsiteX1" fmla="*/ 12768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397723"/>
                  <a:gd name="connsiteY0" fmla="*/ 7038 h 334801"/>
                  <a:gd name="connsiteX1" fmla="*/ 10863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447730"/>
                  <a:gd name="connsiteY0" fmla="*/ 7038 h 334801"/>
                  <a:gd name="connsiteX1" fmla="*/ 108638 w 447730"/>
                  <a:gd name="connsiteY1" fmla="*/ 0 h 334801"/>
                  <a:gd name="connsiteX2" fmla="*/ 447730 w 447730"/>
                  <a:gd name="connsiteY2" fmla="*/ 289897 h 334801"/>
                  <a:gd name="connsiteX3" fmla="*/ 231745 w 447730"/>
                  <a:gd name="connsiteY3" fmla="*/ 334801 h 334801"/>
                  <a:gd name="connsiteX4" fmla="*/ 0 w 447730"/>
                  <a:gd name="connsiteY4" fmla="*/ 7038 h 334801"/>
                  <a:gd name="connsiteX0" fmla="*/ 0 w 459636"/>
                  <a:gd name="connsiteY0" fmla="*/ 11801 h 334801"/>
                  <a:gd name="connsiteX1" fmla="*/ 120544 w 459636"/>
                  <a:gd name="connsiteY1" fmla="*/ 0 h 334801"/>
                  <a:gd name="connsiteX2" fmla="*/ 459636 w 459636"/>
                  <a:gd name="connsiteY2" fmla="*/ 289897 h 334801"/>
                  <a:gd name="connsiteX3" fmla="*/ 243651 w 459636"/>
                  <a:gd name="connsiteY3" fmla="*/ 334801 h 334801"/>
                  <a:gd name="connsiteX4" fmla="*/ 0 w 459636"/>
                  <a:gd name="connsiteY4" fmla="*/ 11801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62701 w 478686"/>
                  <a:gd name="connsiteY3" fmla="*/ 334801 h 334801"/>
                  <a:gd name="connsiteX4" fmla="*/ 0 w 478686"/>
                  <a:gd name="connsiteY4" fmla="*/ 14182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74607 w 478686"/>
                  <a:gd name="connsiteY3" fmla="*/ 334801 h 334801"/>
                  <a:gd name="connsiteX4" fmla="*/ 0 w 478686"/>
                  <a:gd name="connsiteY4" fmla="*/ 14182 h 334801"/>
                  <a:gd name="connsiteX0" fmla="*/ 0 w 481646"/>
                  <a:gd name="connsiteY0" fmla="*/ 14182 h 334801"/>
                  <a:gd name="connsiteX1" fmla="*/ 139594 w 481646"/>
                  <a:gd name="connsiteY1" fmla="*/ 0 h 334801"/>
                  <a:gd name="connsiteX2" fmla="*/ 481646 w 481646"/>
                  <a:gd name="connsiteY2" fmla="*/ 313570 h 334801"/>
                  <a:gd name="connsiteX3" fmla="*/ 274607 w 481646"/>
                  <a:gd name="connsiteY3" fmla="*/ 334801 h 334801"/>
                  <a:gd name="connsiteX4" fmla="*/ 0 w 481646"/>
                  <a:gd name="connsiteY4" fmla="*/ 14182 h 334801"/>
                  <a:gd name="connsiteX0" fmla="*/ 0 w 481646"/>
                  <a:gd name="connsiteY0" fmla="*/ 11223 h 331842"/>
                  <a:gd name="connsiteX1" fmla="*/ 169186 w 481646"/>
                  <a:gd name="connsiteY1" fmla="*/ 0 h 331842"/>
                  <a:gd name="connsiteX2" fmla="*/ 481646 w 481646"/>
                  <a:gd name="connsiteY2" fmla="*/ 310611 h 331842"/>
                  <a:gd name="connsiteX3" fmla="*/ 274607 w 481646"/>
                  <a:gd name="connsiteY3" fmla="*/ 331842 h 331842"/>
                  <a:gd name="connsiteX4" fmla="*/ 0 w 481646"/>
                  <a:gd name="connsiteY4" fmla="*/ 11223 h 33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646" h="331842">
                    <a:moveTo>
                      <a:pt x="0" y="11223"/>
                    </a:moveTo>
                    <a:lnTo>
                      <a:pt x="169186" y="0"/>
                    </a:lnTo>
                    <a:lnTo>
                      <a:pt x="481646" y="310611"/>
                    </a:lnTo>
                    <a:lnTo>
                      <a:pt x="274607" y="331842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ED712D1-3FDA-4924-97AC-71B08AB0E8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3893" y="3687107"/>
                <a:ext cx="352492" cy="1383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ADA0845-349B-4E6D-95EC-CC4F64523DD4}"/>
                  </a:ext>
                </a:extLst>
              </p:cNvPr>
              <p:cNvSpPr/>
              <p:nvPr/>
            </p:nvSpPr>
            <p:spPr>
              <a:xfrm>
                <a:off x="6267664" y="3758006"/>
                <a:ext cx="241355" cy="170698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145855 w 311506"/>
                  <a:gd name="connsiteY0" fmla="*/ 31380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31380 h 297846"/>
                  <a:gd name="connsiteX0" fmla="*/ 145855 w 311506"/>
                  <a:gd name="connsiteY0" fmla="*/ 5187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5187 h 297846"/>
                  <a:gd name="connsiteX0" fmla="*/ 169668 w 335319"/>
                  <a:gd name="connsiteY0" fmla="*/ 5187 h 352615"/>
                  <a:gd name="connsiteX1" fmla="*/ 0 w 335319"/>
                  <a:gd name="connsiteY1" fmla="*/ 352615 h 352615"/>
                  <a:gd name="connsiteX2" fmla="*/ 262231 w 335319"/>
                  <a:gd name="connsiteY2" fmla="*/ 292236 h 352615"/>
                  <a:gd name="connsiteX3" fmla="*/ 335319 w 335319"/>
                  <a:gd name="connsiteY3" fmla="*/ 0 h 352615"/>
                  <a:gd name="connsiteX4" fmla="*/ 169668 w 335319"/>
                  <a:gd name="connsiteY4" fmla="*/ 5187 h 352615"/>
                  <a:gd name="connsiteX0" fmla="*/ 169668 w 335319"/>
                  <a:gd name="connsiteY0" fmla="*/ 5187 h 370817"/>
                  <a:gd name="connsiteX1" fmla="*/ 0 w 335319"/>
                  <a:gd name="connsiteY1" fmla="*/ 352615 h 370817"/>
                  <a:gd name="connsiteX2" fmla="*/ 264612 w 335319"/>
                  <a:gd name="connsiteY2" fmla="*/ 370817 h 370817"/>
                  <a:gd name="connsiteX3" fmla="*/ 335319 w 335319"/>
                  <a:gd name="connsiteY3" fmla="*/ 0 h 370817"/>
                  <a:gd name="connsiteX4" fmla="*/ 169668 w 335319"/>
                  <a:gd name="connsiteY4" fmla="*/ 5187 h 370817"/>
                  <a:gd name="connsiteX0" fmla="*/ 174431 w 340082"/>
                  <a:gd name="connsiteY0" fmla="*/ 5187 h 370817"/>
                  <a:gd name="connsiteX1" fmla="*/ 0 w 340082"/>
                  <a:gd name="connsiteY1" fmla="*/ 366902 h 370817"/>
                  <a:gd name="connsiteX2" fmla="*/ 269375 w 340082"/>
                  <a:gd name="connsiteY2" fmla="*/ 370817 h 370817"/>
                  <a:gd name="connsiteX3" fmla="*/ 340082 w 340082"/>
                  <a:gd name="connsiteY3" fmla="*/ 0 h 370817"/>
                  <a:gd name="connsiteX4" fmla="*/ 174431 w 340082"/>
                  <a:gd name="connsiteY4" fmla="*/ 5187 h 370817"/>
                  <a:gd name="connsiteX0" fmla="*/ 170954 w 336605"/>
                  <a:gd name="connsiteY0" fmla="*/ 5187 h 387763"/>
                  <a:gd name="connsiteX1" fmla="*/ 0 w 336605"/>
                  <a:gd name="connsiteY1" fmla="*/ 387763 h 387763"/>
                  <a:gd name="connsiteX2" fmla="*/ 265898 w 336605"/>
                  <a:gd name="connsiteY2" fmla="*/ 370817 h 387763"/>
                  <a:gd name="connsiteX3" fmla="*/ 336605 w 336605"/>
                  <a:gd name="connsiteY3" fmla="*/ 0 h 387763"/>
                  <a:gd name="connsiteX4" fmla="*/ 170954 w 336605"/>
                  <a:gd name="connsiteY4" fmla="*/ 5187 h 387763"/>
                  <a:gd name="connsiteX0" fmla="*/ 170954 w 336605"/>
                  <a:gd name="connsiteY0" fmla="*/ 5187 h 391678"/>
                  <a:gd name="connsiteX1" fmla="*/ 0 w 336605"/>
                  <a:gd name="connsiteY1" fmla="*/ 387763 h 391678"/>
                  <a:gd name="connsiteX2" fmla="*/ 265898 w 336605"/>
                  <a:gd name="connsiteY2" fmla="*/ 391678 h 391678"/>
                  <a:gd name="connsiteX3" fmla="*/ 336605 w 336605"/>
                  <a:gd name="connsiteY3" fmla="*/ 0 h 391678"/>
                  <a:gd name="connsiteX4" fmla="*/ 170954 w 336605"/>
                  <a:gd name="connsiteY4" fmla="*/ 5187 h 391678"/>
                  <a:gd name="connsiteX0" fmla="*/ 75704 w 241355"/>
                  <a:gd name="connsiteY0" fmla="*/ 5187 h 391678"/>
                  <a:gd name="connsiteX1" fmla="*/ 0 w 241355"/>
                  <a:gd name="connsiteY1" fmla="*/ 170593 h 391678"/>
                  <a:gd name="connsiteX2" fmla="*/ 170648 w 241355"/>
                  <a:gd name="connsiteY2" fmla="*/ 391678 h 391678"/>
                  <a:gd name="connsiteX3" fmla="*/ 241355 w 241355"/>
                  <a:gd name="connsiteY3" fmla="*/ 0 h 391678"/>
                  <a:gd name="connsiteX4" fmla="*/ 75704 w 241355"/>
                  <a:gd name="connsiteY4" fmla="*/ 5187 h 391678"/>
                  <a:gd name="connsiteX0" fmla="*/ 75704 w 241355"/>
                  <a:gd name="connsiteY0" fmla="*/ 5187 h 170698"/>
                  <a:gd name="connsiteX1" fmla="*/ 0 w 241355"/>
                  <a:gd name="connsiteY1" fmla="*/ 170593 h 170698"/>
                  <a:gd name="connsiteX2" fmla="*/ 216368 w 241355"/>
                  <a:gd name="connsiteY2" fmla="*/ 170698 h 170698"/>
                  <a:gd name="connsiteX3" fmla="*/ 241355 w 241355"/>
                  <a:gd name="connsiteY3" fmla="*/ 0 h 170698"/>
                  <a:gd name="connsiteX4" fmla="*/ 75704 w 241355"/>
                  <a:gd name="connsiteY4" fmla="*/ 5187 h 170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355" h="170698">
                    <a:moveTo>
                      <a:pt x="75704" y="5187"/>
                    </a:moveTo>
                    <a:lnTo>
                      <a:pt x="0" y="170593"/>
                    </a:lnTo>
                    <a:lnTo>
                      <a:pt x="216368" y="170698"/>
                    </a:lnTo>
                    <a:lnTo>
                      <a:pt x="241355" y="0"/>
                    </a:lnTo>
                    <a:lnTo>
                      <a:pt x="75704" y="5187"/>
                    </a:lnTo>
                    <a:close/>
                  </a:path>
                </a:pathLst>
              </a:custGeom>
              <a:blipFill dpi="0" rotWithShape="1"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0A722DB-27B1-42F3-9289-0B5688D67A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9082" y="3763897"/>
                <a:ext cx="1146641" cy="5423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D251A8DC-DDDF-47BF-9FB8-A25FF80B1F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0447" y="3763897"/>
                <a:ext cx="120740" cy="1595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78CD26EF-339C-4B00-A9BE-716FBF63AA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3145" y="3765188"/>
                <a:ext cx="101555" cy="1640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E65D98F5-5A0B-4C87-9DF5-B6941AFFAE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771" y="3751029"/>
                <a:ext cx="29719" cy="17905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6FE86694-FFC2-4A37-9F99-5500176615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8790" y="3757284"/>
                <a:ext cx="5563" cy="1709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07421EF5-372E-455B-AE7D-C86039101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294" y="3755230"/>
                <a:ext cx="42258" cy="17298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CD082D3-B2B5-4959-BE02-6004D32C0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610" y="3761406"/>
                <a:ext cx="73660" cy="1583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7F86E69-970D-40B5-8B3D-6587A0121D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5531" y="3752514"/>
                <a:ext cx="67052" cy="17710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00A9B5CF-C3A6-4C7F-8BCE-1BDF7C0CBCC3}"/>
                  </a:ext>
                </a:extLst>
              </p:cNvPr>
              <p:cNvSpPr/>
              <p:nvPr/>
            </p:nvSpPr>
            <p:spPr>
              <a:xfrm>
                <a:off x="1227082" y="3230735"/>
                <a:ext cx="5286321" cy="2697160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4196770 w 4196770"/>
                  <a:gd name="connsiteY0" fmla="*/ 0 h 2584445"/>
                  <a:gd name="connsiteX1" fmla="*/ 0 w 4196770"/>
                  <a:gd name="connsiteY1" fmla="*/ 2584445 h 2584445"/>
                  <a:gd name="connsiteX2" fmla="*/ 165193 w 4196770"/>
                  <a:gd name="connsiteY2" fmla="*/ 2579453 h 2584445"/>
                  <a:gd name="connsiteX3" fmla="*/ 4196770 w 4196770"/>
                  <a:gd name="connsiteY3" fmla="*/ 0 h 2584445"/>
                  <a:gd name="connsiteX0" fmla="*/ 4265880 w 4265880"/>
                  <a:gd name="connsiteY0" fmla="*/ 0 h 2634665"/>
                  <a:gd name="connsiteX1" fmla="*/ 0 w 4265880"/>
                  <a:gd name="connsiteY1" fmla="*/ 2634665 h 2634665"/>
                  <a:gd name="connsiteX2" fmla="*/ 165193 w 4265880"/>
                  <a:gd name="connsiteY2" fmla="*/ 2629673 h 2634665"/>
                  <a:gd name="connsiteX3" fmla="*/ 4265880 w 4265880"/>
                  <a:gd name="connsiteY3" fmla="*/ 0 h 2634665"/>
                  <a:gd name="connsiteX0" fmla="*/ 4300435 w 4300435"/>
                  <a:gd name="connsiteY0" fmla="*/ 0 h 2651405"/>
                  <a:gd name="connsiteX1" fmla="*/ 0 w 4300435"/>
                  <a:gd name="connsiteY1" fmla="*/ 2651405 h 2651405"/>
                  <a:gd name="connsiteX2" fmla="*/ 165193 w 4300435"/>
                  <a:gd name="connsiteY2" fmla="*/ 2646413 h 2651405"/>
                  <a:gd name="connsiteX3" fmla="*/ 4300435 w 4300435"/>
                  <a:gd name="connsiteY3" fmla="*/ 0 h 2651405"/>
                  <a:gd name="connsiteX0" fmla="*/ 4341901 w 4341901"/>
                  <a:gd name="connsiteY0" fmla="*/ 0 h 2659775"/>
                  <a:gd name="connsiteX1" fmla="*/ 0 w 4341901"/>
                  <a:gd name="connsiteY1" fmla="*/ 2659775 h 2659775"/>
                  <a:gd name="connsiteX2" fmla="*/ 165193 w 4341901"/>
                  <a:gd name="connsiteY2" fmla="*/ 2654783 h 2659775"/>
                  <a:gd name="connsiteX3" fmla="*/ 4341901 w 4341901"/>
                  <a:gd name="connsiteY3" fmla="*/ 0 h 2659775"/>
                  <a:gd name="connsiteX0" fmla="*/ 4238236 w 4238236"/>
                  <a:gd name="connsiteY0" fmla="*/ 0 h 2654783"/>
                  <a:gd name="connsiteX1" fmla="*/ 0 w 4238236"/>
                  <a:gd name="connsiteY1" fmla="*/ 2601185 h 2654783"/>
                  <a:gd name="connsiteX2" fmla="*/ 61528 w 4238236"/>
                  <a:gd name="connsiteY2" fmla="*/ 2654783 h 2654783"/>
                  <a:gd name="connsiteX3" fmla="*/ 4238236 w 4238236"/>
                  <a:gd name="connsiteY3" fmla="*/ 0 h 2654783"/>
                  <a:gd name="connsiteX0" fmla="*/ 4321168 w 4321168"/>
                  <a:gd name="connsiteY0" fmla="*/ 0 h 2659774"/>
                  <a:gd name="connsiteX1" fmla="*/ 0 w 4321168"/>
                  <a:gd name="connsiteY1" fmla="*/ 2659774 h 2659774"/>
                  <a:gd name="connsiteX2" fmla="*/ 144460 w 4321168"/>
                  <a:gd name="connsiteY2" fmla="*/ 2654783 h 2659774"/>
                  <a:gd name="connsiteX3" fmla="*/ 4321168 w 4321168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44460 w 4339810"/>
                  <a:gd name="connsiteY2" fmla="*/ 2654783 h 2659774"/>
                  <a:gd name="connsiteX3" fmla="*/ 4339810 w 4339810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99236 w 4339810"/>
                  <a:gd name="connsiteY2" fmla="*/ 2639705 h 2659774"/>
                  <a:gd name="connsiteX3" fmla="*/ 4339810 w 4339810"/>
                  <a:gd name="connsiteY3" fmla="*/ 0 h 2659774"/>
                  <a:gd name="connsiteX0" fmla="*/ 4275075 w 4275075"/>
                  <a:gd name="connsiteY0" fmla="*/ 0 h 2641681"/>
                  <a:gd name="connsiteX1" fmla="*/ 0 w 4275075"/>
                  <a:gd name="connsiteY1" fmla="*/ 2641681 h 2641681"/>
                  <a:gd name="connsiteX2" fmla="*/ 134501 w 4275075"/>
                  <a:gd name="connsiteY2" fmla="*/ 2639705 h 2641681"/>
                  <a:gd name="connsiteX3" fmla="*/ 4275075 w 4275075"/>
                  <a:gd name="connsiteY3" fmla="*/ 0 h 264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5075" h="2641681">
                    <a:moveTo>
                      <a:pt x="4275075" y="0"/>
                    </a:moveTo>
                    <a:lnTo>
                      <a:pt x="0" y="2641681"/>
                    </a:lnTo>
                    <a:lnTo>
                      <a:pt x="134501" y="2639705"/>
                    </a:lnTo>
                    <a:lnTo>
                      <a:pt x="427507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BB17D28-DDBD-4020-9725-1A2CA0CB6E03}"/>
                  </a:ext>
                </a:extLst>
              </p:cNvPr>
              <p:cNvSpPr/>
              <p:nvPr/>
            </p:nvSpPr>
            <p:spPr>
              <a:xfrm>
                <a:off x="7404040" y="4261048"/>
                <a:ext cx="1290998" cy="1641363"/>
              </a:xfrm>
              <a:custGeom>
                <a:avLst/>
                <a:gdLst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74141 w 1351006"/>
                  <a:gd name="connsiteY3" fmla="*/ 32951 h 1729946"/>
                  <a:gd name="connsiteX4" fmla="*/ 0 w 1351006"/>
                  <a:gd name="connsiteY4" fmla="*/ 0 h 1729946"/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131291 w 1351006"/>
                  <a:gd name="connsiteY3" fmla="*/ 115818 h 1729946"/>
                  <a:gd name="connsiteX4" fmla="*/ 0 w 1351006"/>
                  <a:gd name="connsiteY4" fmla="*/ 0 h 1729946"/>
                  <a:gd name="connsiteX0" fmla="*/ 0 w 1305286"/>
                  <a:gd name="connsiteY0" fmla="*/ 0 h 1667081"/>
                  <a:gd name="connsiteX1" fmla="*/ 1214670 w 1305286"/>
                  <a:gd name="connsiteY1" fmla="*/ 1667081 h 1667081"/>
                  <a:gd name="connsiteX2" fmla="*/ 1305286 w 1305286"/>
                  <a:gd name="connsiteY2" fmla="*/ 1662962 h 1667081"/>
                  <a:gd name="connsiteX3" fmla="*/ 85571 w 1305286"/>
                  <a:gd name="connsiteY3" fmla="*/ 52953 h 1667081"/>
                  <a:gd name="connsiteX4" fmla="*/ 0 w 1305286"/>
                  <a:gd name="connsiteY4" fmla="*/ 0 h 1667081"/>
                  <a:gd name="connsiteX0" fmla="*/ 0 w 1290998"/>
                  <a:gd name="connsiteY0" fmla="*/ 0 h 1641363"/>
                  <a:gd name="connsiteX1" fmla="*/ 1200382 w 1290998"/>
                  <a:gd name="connsiteY1" fmla="*/ 1641363 h 1641363"/>
                  <a:gd name="connsiteX2" fmla="*/ 1290998 w 1290998"/>
                  <a:gd name="connsiteY2" fmla="*/ 1637244 h 1641363"/>
                  <a:gd name="connsiteX3" fmla="*/ 71283 w 1290998"/>
                  <a:gd name="connsiteY3" fmla="*/ 27235 h 1641363"/>
                  <a:gd name="connsiteX4" fmla="*/ 0 w 1290998"/>
                  <a:gd name="connsiteY4" fmla="*/ 0 h 16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0998" h="1641363">
                    <a:moveTo>
                      <a:pt x="0" y="0"/>
                    </a:moveTo>
                    <a:lnTo>
                      <a:pt x="1200382" y="1641363"/>
                    </a:lnTo>
                    <a:lnTo>
                      <a:pt x="1290998" y="1637244"/>
                    </a:lnTo>
                    <a:lnTo>
                      <a:pt x="71283" y="27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349"/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905D52DC-7D3E-43DD-8942-8A817371F427}"/>
                  </a:ext>
                </a:extLst>
              </p:cNvPr>
              <p:cNvSpPr/>
              <p:nvPr/>
            </p:nvSpPr>
            <p:spPr>
              <a:xfrm>
                <a:off x="0" y="3375078"/>
                <a:ext cx="6138373" cy="2146492"/>
              </a:xfrm>
              <a:custGeom>
                <a:avLst/>
                <a:gdLst>
                  <a:gd name="connsiteX0" fmla="*/ 0 w 6129495"/>
                  <a:gd name="connsiteY0" fmla="*/ 2155371 h 2155371"/>
                  <a:gd name="connsiteX1" fmla="*/ 0 w 6129495"/>
                  <a:gd name="connsiteY1" fmla="*/ 2069960 h 2155371"/>
                  <a:gd name="connsiteX2" fmla="*/ 6129495 w 6129495"/>
                  <a:gd name="connsiteY2" fmla="*/ 0 h 2155371"/>
                  <a:gd name="connsiteX3" fmla="*/ 0 w 6129495"/>
                  <a:gd name="connsiteY3" fmla="*/ 2155371 h 2155371"/>
                  <a:gd name="connsiteX0" fmla="*/ 0 w 6147251"/>
                  <a:gd name="connsiteY0" fmla="*/ 2149452 h 2149452"/>
                  <a:gd name="connsiteX1" fmla="*/ 0 w 6147251"/>
                  <a:gd name="connsiteY1" fmla="*/ 2064041 h 2149452"/>
                  <a:gd name="connsiteX2" fmla="*/ 6147251 w 6147251"/>
                  <a:gd name="connsiteY2" fmla="*/ 0 h 2149452"/>
                  <a:gd name="connsiteX3" fmla="*/ 0 w 6147251"/>
                  <a:gd name="connsiteY3" fmla="*/ 2149452 h 2149452"/>
                  <a:gd name="connsiteX0" fmla="*/ 0 w 6135414"/>
                  <a:gd name="connsiteY0" fmla="*/ 2152411 h 2152411"/>
                  <a:gd name="connsiteX1" fmla="*/ 0 w 6135414"/>
                  <a:gd name="connsiteY1" fmla="*/ 2067000 h 2152411"/>
                  <a:gd name="connsiteX2" fmla="*/ 6135414 w 6135414"/>
                  <a:gd name="connsiteY2" fmla="*/ 0 h 2152411"/>
                  <a:gd name="connsiteX3" fmla="*/ 0 w 6135414"/>
                  <a:gd name="connsiteY3" fmla="*/ 2152411 h 2152411"/>
                  <a:gd name="connsiteX0" fmla="*/ 0 w 6138373"/>
                  <a:gd name="connsiteY0" fmla="*/ 2146492 h 2146492"/>
                  <a:gd name="connsiteX1" fmla="*/ 0 w 6138373"/>
                  <a:gd name="connsiteY1" fmla="*/ 2061081 h 2146492"/>
                  <a:gd name="connsiteX2" fmla="*/ 6138373 w 6138373"/>
                  <a:gd name="connsiteY2" fmla="*/ 0 h 2146492"/>
                  <a:gd name="connsiteX3" fmla="*/ 0 w 6138373"/>
                  <a:gd name="connsiteY3" fmla="*/ 2146492 h 214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8373" h="2146492">
                    <a:moveTo>
                      <a:pt x="0" y="2146492"/>
                    </a:moveTo>
                    <a:lnTo>
                      <a:pt x="0" y="2061081"/>
                    </a:lnTo>
                    <a:lnTo>
                      <a:pt x="6138373" y="0"/>
                    </a:lnTo>
                    <a:lnTo>
                      <a:pt x="0" y="214649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51E0C26-F3D5-4FAE-9828-98516736C9FE}"/>
                  </a:ext>
                </a:extLst>
              </p:cNvPr>
              <p:cNvSpPr/>
              <p:nvPr/>
            </p:nvSpPr>
            <p:spPr>
              <a:xfrm>
                <a:off x="-10047" y="3388003"/>
                <a:ext cx="6125282" cy="2007963"/>
              </a:xfrm>
              <a:custGeom>
                <a:avLst/>
                <a:gdLst>
                  <a:gd name="connsiteX0" fmla="*/ 5024 w 6099349"/>
                  <a:gd name="connsiteY0" fmla="*/ 1647929 h 2014694"/>
                  <a:gd name="connsiteX1" fmla="*/ 0 w 6099349"/>
                  <a:gd name="connsiteY1" fmla="*/ 2014694 h 2014694"/>
                  <a:gd name="connsiteX2" fmla="*/ 6099349 w 6099349"/>
                  <a:gd name="connsiteY2" fmla="*/ 0 h 2014694"/>
                  <a:gd name="connsiteX3" fmla="*/ 5024 w 6099349"/>
                  <a:gd name="connsiteY3" fmla="*/ 1647929 h 2014694"/>
                  <a:gd name="connsiteX0" fmla="*/ 10048 w 6104373"/>
                  <a:gd name="connsiteY0" fmla="*/ 1647929 h 2034791"/>
                  <a:gd name="connsiteX1" fmla="*/ 0 w 6104373"/>
                  <a:gd name="connsiteY1" fmla="*/ 2034791 h 2034791"/>
                  <a:gd name="connsiteX2" fmla="*/ 6104373 w 6104373"/>
                  <a:gd name="connsiteY2" fmla="*/ 0 h 2034791"/>
                  <a:gd name="connsiteX3" fmla="*/ 10048 w 6104373"/>
                  <a:gd name="connsiteY3" fmla="*/ 1647929 h 2034791"/>
                  <a:gd name="connsiteX0" fmla="*/ 10048 w 6128047"/>
                  <a:gd name="connsiteY0" fmla="*/ 1639051 h 2025913"/>
                  <a:gd name="connsiteX1" fmla="*/ 0 w 6128047"/>
                  <a:gd name="connsiteY1" fmla="*/ 2025913 h 2025913"/>
                  <a:gd name="connsiteX2" fmla="*/ 6128047 w 6128047"/>
                  <a:gd name="connsiteY2" fmla="*/ 0 h 2025913"/>
                  <a:gd name="connsiteX3" fmla="*/ 10048 w 6128047"/>
                  <a:gd name="connsiteY3" fmla="*/ 1639051 h 2025913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10048 w 6113251"/>
                  <a:gd name="connsiteY3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25282"/>
                  <a:gd name="connsiteY0" fmla="*/ 1621101 h 2007963"/>
                  <a:gd name="connsiteX1" fmla="*/ 0 w 6125282"/>
                  <a:gd name="connsiteY1" fmla="*/ 2007963 h 2007963"/>
                  <a:gd name="connsiteX2" fmla="*/ 6125282 w 6125282"/>
                  <a:gd name="connsiteY2" fmla="*/ 0 h 2007963"/>
                  <a:gd name="connsiteX3" fmla="*/ 5792371 w 6125282"/>
                  <a:gd name="connsiteY3" fmla="*/ 50615 h 2007963"/>
                  <a:gd name="connsiteX4" fmla="*/ 10048 w 6125282"/>
                  <a:gd name="connsiteY4" fmla="*/ 1621101 h 200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5282" h="2007963">
                    <a:moveTo>
                      <a:pt x="10048" y="1621101"/>
                    </a:moveTo>
                    <a:cubicBezTo>
                      <a:pt x="8373" y="1743356"/>
                      <a:pt x="1675" y="1885708"/>
                      <a:pt x="0" y="2007963"/>
                    </a:cubicBezTo>
                    <a:lnTo>
                      <a:pt x="6125282" y="0"/>
                    </a:lnTo>
                    <a:cubicBezTo>
                      <a:pt x="6020295" y="25814"/>
                      <a:pt x="5926950" y="21842"/>
                      <a:pt x="5792371" y="50615"/>
                    </a:cubicBezTo>
                    <a:lnTo>
                      <a:pt x="10048" y="1621101"/>
                    </a:lnTo>
                    <a:close/>
                  </a:path>
                </a:pathLst>
              </a:custGeom>
              <a:blipFill dpi="0" rotWithShape="1">
                <a:blip r:embed="rId10">
                  <a:alphaModFix amt="80000"/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2E533F02-DA22-46CB-B4A8-26EB739FD465}"/>
                  </a:ext>
                </a:extLst>
              </p:cNvPr>
              <p:cNvSpPr/>
              <p:nvPr/>
            </p:nvSpPr>
            <p:spPr>
              <a:xfrm>
                <a:off x="-3350" y="3377182"/>
                <a:ext cx="6123024" cy="2064041"/>
              </a:xfrm>
              <a:custGeom>
                <a:avLst/>
                <a:gdLst>
                  <a:gd name="connsiteX0" fmla="*/ 0 w 6099350"/>
                  <a:gd name="connsiteY0" fmla="*/ 2069960 h 2069960"/>
                  <a:gd name="connsiteX1" fmla="*/ 0 w 6099350"/>
                  <a:gd name="connsiteY1" fmla="*/ 2009670 h 2069960"/>
                  <a:gd name="connsiteX2" fmla="*/ 6099350 w 6099350"/>
                  <a:gd name="connsiteY2" fmla="*/ 0 h 2069960"/>
                  <a:gd name="connsiteX3" fmla="*/ 0 w 6099350"/>
                  <a:gd name="connsiteY3" fmla="*/ 2069960 h 2069960"/>
                  <a:gd name="connsiteX0" fmla="*/ 0 w 6123024"/>
                  <a:gd name="connsiteY0" fmla="*/ 2064041 h 2064041"/>
                  <a:gd name="connsiteX1" fmla="*/ 0 w 6123024"/>
                  <a:gd name="connsiteY1" fmla="*/ 200375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  <a:gd name="connsiteX0" fmla="*/ 0 w 6123024"/>
                  <a:gd name="connsiteY0" fmla="*/ 2064041 h 2064041"/>
                  <a:gd name="connsiteX1" fmla="*/ 0 w 6123024"/>
                  <a:gd name="connsiteY1" fmla="*/ 199456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3024" h="2064041">
                    <a:moveTo>
                      <a:pt x="0" y="2064041"/>
                    </a:moveTo>
                    <a:lnTo>
                      <a:pt x="0" y="1994561"/>
                    </a:lnTo>
                    <a:lnTo>
                      <a:pt x="6123024" y="0"/>
                    </a:lnTo>
                    <a:lnTo>
                      <a:pt x="0" y="206404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1989920-DFD5-4D4D-8ECC-642C31E48438}"/>
                  </a:ext>
                </a:extLst>
              </p:cNvPr>
              <p:cNvSpPr/>
              <p:nvPr/>
            </p:nvSpPr>
            <p:spPr>
              <a:xfrm>
                <a:off x="4837397" y="3593504"/>
                <a:ext cx="1134487" cy="634576"/>
              </a:xfrm>
              <a:custGeom>
                <a:avLst/>
                <a:gdLst>
                  <a:gd name="connsiteX0" fmla="*/ 575742 w 1204321"/>
                  <a:gd name="connsiteY0" fmla="*/ 216647 h 660722"/>
                  <a:gd name="connsiteX1" fmla="*/ 81183 w 1204321"/>
                  <a:gd name="connsiteY1" fmla="*/ 469263 h 660722"/>
                  <a:gd name="connsiteX2" fmla="*/ 10023 w 1204321"/>
                  <a:gd name="connsiteY2" fmla="*/ 551097 h 660722"/>
                  <a:gd name="connsiteX3" fmla="*/ 27813 w 1204321"/>
                  <a:gd name="connsiteY3" fmla="*/ 586677 h 660722"/>
                  <a:gd name="connsiteX4" fmla="*/ 259082 w 1204321"/>
                  <a:gd name="connsiteY4" fmla="*/ 654278 h 660722"/>
                  <a:gd name="connsiteX5" fmla="*/ 340915 w 1204321"/>
                  <a:gd name="connsiteY5" fmla="*/ 650720 h 660722"/>
                  <a:gd name="connsiteX6" fmla="*/ 483234 w 1204321"/>
                  <a:gd name="connsiteY6" fmla="*/ 590235 h 660722"/>
                  <a:gd name="connsiteX7" fmla="*/ 1155692 w 1204321"/>
                  <a:gd name="connsiteY7" fmla="*/ 63654 h 660722"/>
                  <a:gd name="connsiteX8" fmla="*/ 1137902 w 1204321"/>
                  <a:gd name="connsiteY8" fmla="*/ 31632 h 660722"/>
                  <a:gd name="connsiteX9" fmla="*/ 1027605 w 1204321"/>
                  <a:gd name="connsiteY9" fmla="*/ 6726 h 660722"/>
                  <a:gd name="connsiteX10" fmla="*/ 945771 w 1204321"/>
                  <a:gd name="connsiteY10" fmla="*/ 20958 h 660722"/>
                  <a:gd name="connsiteX11" fmla="*/ 575742 w 1204321"/>
                  <a:gd name="connsiteY11" fmla="*/ 216647 h 660722"/>
                  <a:gd name="connsiteX0" fmla="*/ 575742 w 1204321"/>
                  <a:gd name="connsiteY0" fmla="*/ 216647 h 675794"/>
                  <a:gd name="connsiteX1" fmla="*/ 81183 w 1204321"/>
                  <a:gd name="connsiteY1" fmla="*/ 469263 h 675794"/>
                  <a:gd name="connsiteX2" fmla="*/ 10023 w 1204321"/>
                  <a:gd name="connsiteY2" fmla="*/ 551097 h 675794"/>
                  <a:gd name="connsiteX3" fmla="*/ 27813 w 1204321"/>
                  <a:gd name="connsiteY3" fmla="*/ 586677 h 675794"/>
                  <a:gd name="connsiteX4" fmla="*/ 259082 w 1204321"/>
                  <a:gd name="connsiteY4" fmla="*/ 654278 h 675794"/>
                  <a:gd name="connsiteX5" fmla="*/ 365821 w 1204321"/>
                  <a:gd name="connsiteY5" fmla="*/ 672068 h 675794"/>
                  <a:gd name="connsiteX6" fmla="*/ 483234 w 1204321"/>
                  <a:gd name="connsiteY6" fmla="*/ 590235 h 675794"/>
                  <a:gd name="connsiteX7" fmla="*/ 1155692 w 1204321"/>
                  <a:gd name="connsiteY7" fmla="*/ 63654 h 675794"/>
                  <a:gd name="connsiteX8" fmla="*/ 1137902 w 1204321"/>
                  <a:gd name="connsiteY8" fmla="*/ 31632 h 675794"/>
                  <a:gd name="connsiteX9" fmla="*/ 1027605 w 1204321"/>
                  <a:gd name="connsiteY9" fmla="*/ 6726 h 675794"/>
                  <a:gd name="connsiteX10" fmla="*/ 945771 w 1204321"/>
                  <a:gd name="connsiteY10" fmla="*/ 20958 h 675794"/>
                  <a:gd name="connsiteX11" fmla="*/ 575742 w 1204321"/>
                  <a:gd name="connsiteY11" fmla="*/ 216647 h 675794"/>
                  <a:gd name="connsiteX0" fmla="*/ 575742 w 1204321"/>
                  <a:gd name="connsiteY0" fmla="*/ 216647 h 662507"/>
                  <a:gd name="connsiteX1" fmla="*/ 81183 w 1204321"/>
                  <a:gd name="connsiteY1" fmla="*/ 469263 h 662507"/>
                  <a:gd name="connsiteX2" fmla="*/ 10023 w 1204321"/>
                  <a:gd name="connsiteY2" fmla="*/ 551097 h 662507"/>
                  <a:gd name="connsiteX3" fmla="*/ 27813 w 1204321"/>
                  <a:gd name="connsiteY3" fmla="*/ 586677 h 662507"/>
                  <a:gd name="connsiteX4" fmla="*/ 259082 w 1204321"/>
                  <a:gd name="connsiteY4" fmla="*/ 654278 h 662507"/>
                  <a:gd name="connsiteX5" fmla="*/ 355147 w 1204321"/>
                  <a:gd name="connsiteY5" fmla="*/ 654278 h 662507"/>
                  <a:gd name="connsiteX6" fmla="*/ 483234 w 1204321"/>
                  <a:gd name="connsiteY6" fmla="*/ 590235 h 662507"/>
                  <a:gd name="connsiteX7" fmla="*/ 1155692 w 1204321"/>
                  <a:gd name="connsiteY7" fmla="*/ 63654 h 662507"/>
                  <a:gd name="connsiteX8" fmla="*/ 1137902 w 1204321"/>
                  <a:gd name="connsiteY8" fmla="*/ 31632 h 662507"/>
                  <a:gd name="connsiteX9" fmla="*/ 1027605 w 1204321"/>
                  <a:gd name="connsiteY9" fmla="*/ 6726 h 662507"/>
                  <a:gd name="connsiteX10" fmla="*/ 945771 w 1204321"/>
                  <a:gd name="connsiteY10" fmla="*/ 20958 h 662507"/>
                  <a:gd name="connsiteX11" fmla="*/ 575742 w 1204321"/>
                  <a:gd name="connsiteY11" fmla="*/ 216647 h 662507"/>
                  <a:gd name="connsiteX0" fmla="*/ 572540 w 1201119"/>
                  <a:gd name="connsiteY0" fmla="*/ 216647 h 656829"/>
                  <a:gd name="connsiteX1" fmla="*/ 77981 w 1201119"/>
                  <a:gd name="connsiteY1" fmla="*/ 469263 h 656829"/>
                  <a:gd name="connsiteX2" fmla="*/ 6821 w 1201119"/>
                  <a:gd name="connsiteY2" fmla="*/ 551097 h 656829"/>
                  <a:gd name="connsiteX3" fmla="*/ 24611 w 1201119"/>
                  <a:gd name="connsiteY3" fmla="*/ 586677 h 656829"/>
                  <a:gd name="connsiteX4" fmla="*/ 198952 w 1201119"/>
                  <a:gd name="connsiteY4" fmla="*/ 636488 h 656829"/>
                  <a:gd name="connsiteX5" fmla="*/ 351945 w 1201119"/>
                  <a:gd name="connsiteY5" fmla="*/ 654278 h 656829"/>
                  <a:gd name="connsiteX6" fmla="*/ 480032 w 1201119"/>
                  <a:gd name="connsiteY6" fmla="*/ 590235 h 656829"/>
                  <a:gd name="connsiteX7" fmla="*/ 1152490 w 1201119"/>
                  <a:gd name="connsiteY7" fmla="*/ 63654 h 656829"/>
                  <a:gd name="connsiteX8" fmla="*/ 1134700 w 1201119"/>
                  <a:gd name="connsiteY8" fmla="*/ 31632 h 656829"/>
                  <a:gd name="connsiteX9" fmla="*/ 1024403 w 1201119"/>
                  <a:gd name="connsiteY9" fmla="*/ 6726 h 656829"/>
                  <a:gd name="connsiteX10" fmla="*/ 942569 w 1201119"/>
                  <a:gd name="connsiteY10" fmla="*/ 20958 h 656829"/>
                  <a:gd name="connsiteX11" fmla="*/ 572540 w 1201119"/>
                  <a:gd name="connsiteY11" fmla="*/ 216647 h 656829"/>
                  <a:gd name="connsiteX0" fmla="*/ 572540 w 1201119"/>
                  <a:gd name="connsiteY0" fmla="*/ 216647 h 658777"/>
                  <a:gd name="connsiteX1" fmla="*/ 77981 w 1201119"/>
                  <a:gd name="connsiteY1" fmla="*/ 469263 h 658777"/>
                  <a:gd name="connsiteX2" fmla="*/ 6821 w 1201119"/>
                  <a:gd name="connsiteY2" fmla="*/ 551097 h 658777"/>
                  <a:gd name="connsiteX3" fmla="*/ 24611 w 1201119"/>
                  <a:gd name="connsiteY3" fmla="*/ 586677 h 658777"/>
                  <a:gd name="connsiteX4" fmla="*/ 198952 w 1201119"/>
                  <a:gd name="connsiteY4" fmla="*/ 636488 h 658777"/>
                  <a:gd name="connsiteX5" fmla="*/ 351945 w 1201119"/>
                  <a:gd name="connsiteY5" fmla="*/ 654278 h 658777"/>
                  <a:gd name="connsiteX6" fmla="*/ 480032 w 1201119"/>
                  <a:gd name="connsiteY6" fmla="*/ 590235 h 658777"/>
                  <a:gd name="connsiteX7" fmla="*/ 1152490 w 1201119"/>
                  <a:gd name="connsiteY7" fmla="*/ 63654 h 658777"/>
                  <a:gd name="connsiteX8" fmla="*/ 1134700 w 1201119"/>
                  <a:gd name="connsiteY8" fmla="*/ 31632 h 658777"/>
                  <a:gd name="connsiteX9" fmla="*/ 1024403 w 1201119"/>
                  <a:gd name="connsiteY9" fmla="*/ 6726 h 658777"/>
                  <a:gd name="connsiteX10" fmla="*/ 942569 w 1201119"/>
                  <a:gd name="connsiteY10" fmla="*/ 20958 h 658777"/>
                  <a:gd name="connsiteX11" fmla="*/ 572540 w 1201119"/>
                  <a:gd name="connsiteY11" fmla="*/ 216647 h 658777"/>
                  <a:gd name="connsiteX0" fmla="*/ 572540 w 1201119"/>
                  <a:gd name="connsiteY0" fmla="*/ 216647 h 654543"/>
                  <a:gd name="connsiteX1" fmla="*/ 77981 w 1201119"/>
                  <a:gd name="connsiteY1" fmla="*/ 469263 h 654543"/>
                  <a:gd name="connsiteX2" fmla="*/ 6821 w 1201119"/>
                  <a:gd name="connsiteY2" fmla="*/ 551097 h 654543"/>
                  <a:gd name="connsiteX3" fmla="*/ 24611 w 1201119"/>
                  <a:gd name="connsiteY3" fmla="*/ 586677 h 654543"/>
                  <a:gd name="connsiteX4" fmla="*/ 198952 w 1201119"/>
                  <a:gd name="connsiteY4" fmla="*/ 636488 h 654543"/>
                  <a:gd name="connsiteX5" fmla="*/ 291459 w 1201119"/>
                  <a:gd name="connsiteY5" fmla="*/ 650720 h 654543"/>
                  <a:gd name="connsiteX6" fmla="*/ 480032 w 1201119"/>
                  <a:gd name="connsiteY6" fmla="*/ 590235 h 654543"/>
                  <a:gd name="connsiteX7" fmla="*/ 1152490 w 1201119"/>
                  <a:gd name="connsiteY7" fmla="*/ 63654 h 654543"/>
                  <a:gd name="connsiteX8" fmla="*/ 1134700 w 1201119"/>
                  <a:gd name="connsiteY8" fmla="*/ 31632 h 654543"/>
                  <a:gd name="connsiteX9" fmla="*/ 1024403 w 1201119"/>
                  <a:gd name="connsiteY9" fmla="*/ 6726 h 654543"/>
                  <a:gd name="connsiteX10" fmla="*/ 942569 w 1201119"/>
                  <a:gd name="connsiteY10" fmla="*/ 20958 h 654543"/>
                  <a:gd name="connsiteX11" fmla="*/ 572540 w 120111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86089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32720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7476"/>
                  <a:gd name="connsiteX1" fmla="*/ 72611 w 1195749"/>
                  <a:gd name="connsiteY1" fmla="*/ 469263 h 657476"/>
                  <a:gd name="connsiteX2" fmla="*/ 1451 w 1195749"/>
                  <a:gd name="connsiteY2" fmla="*/ 551097 h 657476"/>
                  <a:gd name="connsiteX3" fmla="*/ 58379 w 1195749"/>
                  <a:gd name="connsiteY3" fmla="*/ 597351 h 657476"/>
                  <a:gd name="connsiteX4" fmla="*/ 193582 w 1195749"/>
                  <a:gd name="connsiteY4" fmla="*/ 636488 h 657476"/>
                  <a:gd name="connsiteX5" fmla="*/ 232720 w 1195749"/>
                  <a:gd name="connsiteY5" fmla="*/ 650720 h 657476"/>
                  <a:gd name="connsiteX6" fmla="*/ 474662 w 1195749"/>
                  <a:gd name="connsiteY6" fmla="*/ 590235 h 657476"/>
                  <a:gd name="connsiteX7" fmla="*/ 1147120 w 1195749"/>
                  <a:gd name="connsiteY7" fmla="*/ 63654 h 657476"/>
                  <a:gd name="connsiteX8" fmla="*/ 1129330 w 1195749"/>
                  <a:gd name="connsiteY8" fmla="*/ 31632 h 657476"/>
                  <a:gd name="connsiteX9" fmla="*/ 1019033 w 1195749"/>
                  <a:gd name="connsiteY9" fmla="*/ 6726 h 657476"/>
                  <a:gd name="connsiteX10" fmla="*/ 937199 w 1195749"/>
                  <a:gd name="connsiteY10" fmla="*/ 20958 h 657476"/>
                  <a:gd name="connsiteX11" fmla="*/ 567170 w 1195749"/>
                  <a:gd name="connsiteY11" fmla="*/ 216647 h 657476"/>
                  <a:gd name="connsiteX0" fmla="*/ 567170 w 1196276"/>
                  <a:gd name="connsiteY0" fmla="*/ 216647 h 654018"/>
                  <a:gd name="connsiteX1" fmla="*/ 72611 w 1196276"/>
                  <a:gd name="connsiteY1" fmla="*/ 469263 h 654018"/>
                  <a:gd name="connsiteX2" fmla="*/ 1451 w 1196276"/>
                  <a:gd name="connsiteY2" fmla="*/ 551097 h 654018"/>
                  <a:gd name="connsiteX3" fmla="*/ 58379 w 1196276"/>
                  <a:gd name="connsiteY3" fmla="*/ 597351 h 654018"/>
                  <a:gd name="connsiteX4" fmla="*/ 193582 w 1196276"/>
                  <a:gd name="connsiteY4" fmla="*/ 636488 h 654018"/>
                  <a:gd name="connsiteX5" fmla="*/ 232720 w 1196276"/>
                  <a:gd name="connsiteY5" fmla="*/ 650720 h 654018"/>
                  <a:gd name="connsiteX6" fmla="*/ 467546 w 1196276"/>
                  <a:gd name="connsiteY6" fmla="*/ 576003 h 654018"/>
                  <a:gd name="connsiteX7" fmla="*/ 1147120 w 1196276"/>
                  <a:gd name="connsiteY7" fmla="*/ 63654 h 654018"/>
                  <a:gd name="connsiteX8" fmla="*/ 1129330 w 1196276"/>
                  <a:gd name="connsiteY8" fmla="*/ 31632 h 654018"/>
                  <a:gd name="connsiteX9" fmla="*/ 1019033 w 1196276"/>
                  <a:gd name="connsiteY9" fmla="*/ 6726 h 654018"/>
                  <a:gd name="connsiteX10" fmla="*/ 937199 w 1196276"/>
                  <a:gd name="connsiteY10" fmla="*/ 20958 h 654018"/>
                  <a:gd name="connsiteX11" fmla="*/ 567170 w 1196276"/>
                  <a:gd name="connsiteY11" fmla="*/ 216647 h 654018"/>
                  <a:gd name="connsiteX0" fmla="*/ 567170 w 1180068"/>
                  <a:gd name="connsiteY0" fmla="*/ 216647 h 654018"/>
                  <a:gd name="connsiteX1" fmla="*/ 72611 w 1180068"/>
                  <a:gd name="connsiteY1" fmla="*/ 469263 h 654018"/>
                  <a:gd name="connsiteX2" fmla="*/ 1451 w 1180068"/>
                  <a:gd name="connsiteY2" fmla="*/ 551097 h 654018"/>
                  <a:gd name="connsiteX3" fmla="*/ 58379 w 1180068"/>
                  <a:gd name="connsiteY3" fmla="*/ 597351 h 654018"/>
                  <a:gd name="connsiteX4" fmla="*/ 193582 w 1180068"/>
                  <a:gd name="connsiteY4" fmla="*/ 636488 h 654018"/>
                  <a:gd name="connsiteX5" fmla="*/ 232720 w 1180068"/>
                  <a:gd name="connsiteY5" fmla="*/ 650720 h 654018"/>
                  <a:gd name="connsiteX6" fmla="*/ 467546 w 1180068"/>
                  <a:gd name="connsiteY6" fmla="*/ 576003 h 654018"/>
                  <a:gd name="connsiteX7" fmla="*/ 1125772 w 1180068"/>
                  <a:gd name="connsiteY7" fmla="*/ 67212 h 654018"/>
                  <a:gd name="connsiteX8" fmla="*/ 1129330 w 1180068"/>
                  <a:gd name="connsiteY8" fmla="*/ 31632 h 654018"/>
                  <a:gd name="connsiteX9" fmla="*/ 1019033 w 1180068"/>
                  <a:gd name="connsiteY9" fmla="*/ 6726 h 654018"/>
                  <a:gd name="connsiteX10" fmla="*/ 937199 w 1180068"/>
                  <a:gd name="connsiteY10" fmla="*/ 20958 h 654018"/>
                  <a:gd name="connsiteX11" fmla="*/ 567170 w 1180068"/>
                  <a:gd name="connsiteY11" fmla="*/ 216647 h 654018"/>
                  <a:gd name="connsiteX0" fmla="*/ 567170 w 1135803"/>
                  <a:gd name="connsiteY0" fmla="*/ 216647 h 654018"/>
                  <a:gd name="connsiteX1" fmla="*/ 72611 w 1135803"/>
                  <a:gd name="connsiteY1" fmla="*/ 469263 h 654018"/>
                  <a:gd name="connsiteX2" fmla="*/ 1451 w 1135803"/>
                  <a:gd name="connsiteY2" fmla="*/ 551097 h 654018"/>
                  <a:gd name="connsiteX3" fmla="*/ 58379 w 1135803"/>
                  <a:gd name="connsiteY3" fmla="*/ 597351 h 654018"/>
                  <a:gd name="connsiteX4" fmla="*/ 193582 w 1135803"/>
                  <a:gd name="connsiteY4" fmla="*/ 636488 h 654018"/>
                  <a:gd name="connsiteX5" fmla="*/ 232720 w 1135803"/>
                  <a:gd name="connsiteY5" fmla="*/ 650720 h 654018"/>
                  <a:gd name="connsiteX6" fmla="*/ 467546 w 1135803"/>
                  <a:gd name="connsiteY6" fmla="*/ 576003 h 654018"/>
                  <a:gd name="connsiteX7" fmla="*/ 1125772 w 1135803"/>
                  <a:gd name="connsiteY7" fmla="*/ 67212 h 654018"/>
                  <a:gd name="connsiteX8" fmla="*/ 1129330 w 1135803"/>
                  <a:gd name="connsiteY8" fmla="*/ 31632 h 654018"/>
                  <a:gd name="connsiteX9" fmla="*/ 1019033 w 1135803"/>
                  <a:gd name="connsiteY9" fmla="*/ 6726 h 654018"/>
                  <a:gd name="connsiteX10" fmla="*/ 937199 w 1135803"/>
                  <a:gd name="connsiteY10" fmla="*/ 20958 h 654018"/>
                  <a:gd name="connsiteX11" fmla="*/ 567170 w 1135803"/>
                  <a:gd name="connsiteY11" fmla="*/ 216647 h 654018"/>
                  <a:gd name="connsiteX0" fmla="*/ 567170 w 1182867"/>
                  <a:gd name="connsiteY0" fmla="*/ 216647 h 654018"/>
                  <a:gd name="connsiteX1" fmla="*/ 72611 w 1182867"/>
                  <a:gd name="connsiteY1" fmla="*/ 469263 h 654018"/>
                  <a:gd name="connsiteX2" fmla="*/ 1451 w 1182867"/>
                  <a:gd name="connsiteY2" fmla="*/ 551097 h 654018"/>
                  <a:gd name="connsiteX3" fmla="*/ 58379 w 1182867"/>
                  <a:gd name="connsiteY3" fmla="*/ 597351 h 654018"/>
                  <a:gd name="connsiteX4" fmla="*/ 193582 w 1182867"/>
                  <a:gd name="connsiteY4" fmla="*/ 636488 h 654018"/>
                  <a:gd name="connsiteX5" fmla="*/ 232720 w 1182867"/>
                  <a:gd name="connsiteY5" fmla="*/ 650720 h 654018"/>
                  <a:gd name="connsiteX6" fmla="*/ 467546 w 1182867"/>
                  <a:gd name="connsiteY6" fmla="*/ 576003 h 654018"/>
                  <a:gd name="connsiteX7" fmla="*/ 1125772 w 1182867"/>
                  <a:gd name="connsiteY7" fmla="*/ 67212 h 654018"/>
                  <a:gd name="connsiteX8" fmla="*/ 1136446 w 1182867"/>
                  <a:gd name="connsiteY8" fmla="*/ 31632 h 654018"/>
                  <a:gd name="connsiteX9" fmla="*/ 1019033 w 1182867"/>
                  <a:gd name="connsiteY9" fmla="*/ 6726 h 654018"/>
                  <a:gd name="connsiteX10" fmla="*/ 937199 w 1182867"/>
                  <a:gd name="connsiteY10" fmla="*/ 20958 h 654018"/>
                  <a:gd name="connsiteX11" fmla="*/ 567170 w 1182867"/>
                  <a:gd name="connsiteY11" fmla="*/ 216647 h 654018"/>
                  <a:gd name="connsiteX0" fmla="*/ 567170 w 1182867"/>
                  <a:gd name="connsiteY0" fmla="*/ 210342 h 647713"/>
                  <a:gd name="connsiteX1" fmla="*/ 72611 w 1182867"/>
                  <a:gd name="connsiteY1" fmla="*/ 462958 h 647713"/>
                  <a:gd name="connsiteX2" fmla="*/ 1451 w 1182867"/>
                  <a:gd name="connsiteY2" fmla="*/ 544792 h 647713"/>
                  <a:gd name="connsiteX3" fmla="*/ 58379 w 1182867"/>
                  <a:gd name="connsiteY3" fmla="*/ 591046 h 647713"/>
                  <a:gd name="connsiteX4" fmla="*/ 193582 w 1182867"/>
                  <a:gd name="connsiteY4" fmla="*/ 630183 h 647713"/>
                  <a:gd name="connsiteX5" fmla="*/ 232720 w 1182867"/>
                  <a:gd name="connsiteY5" fmla="*/ 644415 h 647713"/>
                  <a:gd name="connsiteX6" fmla="*/ 467546 w 1182867"/>
                  <a:gd name="connsiteY6" fmla="*/ 569698 h 647713"/>
                  <a:gd name="connsiteX7" fmla="*/ 1125772 w 1182867"/>
                  <a:gd name="connsiteY7" fmla="*/ 60907 h 647713"/>
                  <a:gd name="connsiteX8" fmla="*/ 1136446 w 1182867"/>
                  <a:gd name="connsiteY8" fmla="*/ 25327 h 647713"/>
                  <a:gd name="connsiteX9" fmla="*/ 1019033 w 1182867"/>
                  <a:gd name="connsiteY9" fmla="*/ 421 h 647713"/>
                  <a:gd name="connsiteX10" fmla="*/ 894337 w 1182867"/>
                  <a:gd name="connsiteY10" fmla="*/ 36085 h 647713"/>
                  <a:gd name="connsiteX11" fmla="*/ 567170 w 1182867"/>
                  <a:gd name="connsiteY11" fmla="*/ 210342 h 647713"/>
                  <a:gd name="connsiteX0" fmla="*/ 567170 w 1182867"/>
                  <a:gd name="connsiteY0" fmla="*/ 209995 h 647366"/>
                  <a:gd name="connsiteX1" fmla="*/ 72611 w 1182867"/>
                  <a:gd name="connsiteY1" fmla="*/ 462611 h 647366"/>
                  <a:gd name="connsiteX2" fmla="*/ 1451 w 1182867"/>
                  <a:gd name="connsiteY2" fmla="*/ 544445 h 647366"/>
                  <a:gd name="connsiteX3" fmla="*/ 58379 w 1182867"/>
                  <a:gd name="connsiteY3" fmla="*/ 590699 h 647366"/>
                  <a:gd name="connsiteX4" fmla="*/ 193582 w 1182867"/>
                  <a:gd name="connsiteY4" fmla="*/ 629836 h 647366"/>
                  <a:gd name="connsiteX5" fmla="*/ 232720 w 1182867"/>
                  <a:gd name="connsiteY5" fmla="*/ 644068 h 647366"/>
                  <a:gd name="connsiteX6" fmla="*/ 467546 w 1182867"/>
                  <a:gd name="connsiteY6" fmla="*/ 569351 h 647366"/>
                  <a:gd name="connsiteX7" fmla="*/ 1125772 w 1182867"/>
                  <a:gd name="connsiteY7" fmla="*/ 60560 h 647366"/>
                  <a:gd name="connsiteX8" fmla="*/ 1136446 w 1182867"/>
                  <a:gd name="connsiteY8" fmla="*/ 24980 h 647366"/>
                  <a:gd name="connsiteX9" fmla="*/ 1019033 w 1182867"/>
                  <a:gd name="connsiteY9" fmla="*/ 74 h 647366"/>
                  <a:gd name="connsiteX10" fmla="*/ 894337 w 1182867"/>
                  <a:gd name="connsiteY10" fmla="*/ 35738 h 647366"/>
                  <a:gd name="connsiteX11" fmla="*/ 567170 w 1182867"/>
                  <a:gd name="connsiteY11" fmla="*/ 209995 h 647366"/>
                  <a:gd name="connsiteX0" fmla="*/ 567170 w 1168887"/>
                  <a:gd name="connsiteY0" fmla="*/ 209995 h 647366"/>
                  <a:gd name="connsiteX1" fmla="*/ 72611 w 1168887"/>
                  <a:gd name="connsiteY1" fmla="*/ 462611 h 647366"/>
                  <a:gd name="connsiteX2" fmla="*/ 1451 w 1168887"/>
                  <a:gd name="connsiteY2" fmla="*/ 544445 h 647366"/>
                  <a:gd name="connsiteX3" fmla="*/ 58379 w 1168887"/>
                  <a:gd name="connsiteY3" fmla="*/ 590699 h 647366"/>
                  <a:gd name="connsiteX4" fmla="*/ 193582 w 1168887"/>
                  <a:gd name="connsiteY4" fmla="*/ 629836 h 647366"/>
                  <a:gd name="connsiteX5" fmla="*/ 232720 w 1168887"/>
                  <a:gd name="connsiteY5" fmla="*/ 644068 h 647366"/>
                  <a:gd name="connsiteX6" fmla="*/ 467546 w 1168887"/>
                  <a:gd name="connsiteY6" fmla="*/ 569351 h 647366"/>
                  <a:gd name="connsiteX7" fmla="*/ 1125772 w 1168887"/>
                  <a:gd name="connsiteY7" fmla="*/ 60560 h 647366"/>
                  <a:gd name="connsiteX8" fmla="*/ 1095964 w 1168887"/>
                  <a:gd name="connsiteY8" fmla="*/ 22599 h 647366"/>
                  <a:gd name="connsiteX9" fmla="*/ 1019033 w 1168887"/>
                  <a:gd name="connsiteY9" fmla="*/ 74 h 647366"/>
                  <a:gd name="connsiteX10" fmla="*/ 894337 w 1168887"/>
                  <a:gd name="connsiteY10" fmla="*/ 35738 h 647366"/>
                  <a:gd name="connsiteX11" fmla="*/ 567170 w 1168887"/>
                  <a:gd name="connsiteY11" fmla="*/ 209995 h 647366"/>
                  <a:gd name="connsiteX0" fmla="*/ 567170 w 1165868"/>
                  <a:gd name="connsiteY0" fmla="*/ 209995 h 647366"/>
                  <a:gd name="connsiteX1" fmla="*/ 72611 w 1165868"/>
                  <a:gd name="connsiteY1" fmla="*/ 462611 h 647366"/>
                  <a:gd name="connsiteX2" fmla="*/ 1451 w 1165868"/>
                  <a:gd name="connsiteY2" fmla="*/ 544445 h 647366"/>
                  <a:gd name="connsiteX3" fmla="*/ 58379 w 1165868"/>
                  <a:gd name="connsiteY3" fmla="*/ 590699 h 647366"/>
                  <a:gd name="connsiteX4" fmla="*/ 193582 w 1165868"/>
                  <a:gd name="connsiteY4" fmla="*/ 629836 h 647366"/>
                  <a:gd name="connsiteX5" fmla="*/ 232720 w 1165868"/>
                  <a:gd name="connsiteY5" fmla="*/ 644068 h 647366"/>
                  <a:gd name="connsiteX6" fmla="*/ 467546 w 1165868"/>
                  <a:gd name="connsiteY6" fmla="*/ 569351 h 647366"/>
                  <a:gd name="connsiteX7" fmla="*/ 1125772 w 1165868"/>
                  <a:gd name="connsiteY7" fmla="*/ 60560 h 647366"/>
                  <a:gd name="connsiteX8" fmla="*/ 1095964 w 1165868"/>
                  <a:gd name="connsiteY8" fmla="*/ 22599 h 647366"/>
                  <a:gd name="connsiteX9" fmla="*/ 1019033 w 1165868"/>
                  <a:gd name="connsiteY9" fmla="*/ 74 h 647366"/>
                  <a:gd name="connsiteX10" fmla="*/ 894337 w 1165868"/>
                  <a:gd name="connsiteY10" fmla="*/ 35738 h 647366"/>
                  <a:gd name="connsiteX11" fmla="*/ 567170 w 1165868"/>
                  <a:gd name="connsiteY11" fmla="*/ 209995 h 647366"/>
                  <a:gd name="connsiteX0" fmla="*/ 567170 w 1126704"/>
                  <a:gd name="connsiteY0" fmla="*/ 209995 h 647366"/>
                  <a:gd name="connsiteX1" fmla="*/ 72611 w 1126704"/>
                  <a:gd name="connsiteY1" fmla="*/ 462611 h 647366"/>
                  <a:gd name="connsiteX2" fmla="*/ 1451 w 1126704"/>
                  <a:gd name="connsiteY2" fmla="*/ 544445 h 647366"/>
                  <a:gd name="connsiteX3" fmla="*/ 58379 w 1126704"/>
                  <a:gd name="connsiteY3" fmla="*/ 590699 h 647366"/>
                  <a:gd name="connsiteX4" fmla="*/ 193582 w 1126704"/>
                  <a:gd name="connsiteY4" fmla="*/ 629836 h 647366"/>
                  <a:gd name="connsiteX5" fmla="*/ 232720 w 1126704"/>
                  <a:gd name="connsiteY5" fmla="*/ 644068 h 647366"/>
                  <a:gd name="connsiteX6" fmla="*/ 467546 w 1126704"/>
                  <a:gd name="connsiteY6" fmla="*/ 569351 h 647366"/>
                  <a:gd name="connsiteX7" fmla="*/ 1125772 w 1126704"/>
                  <a:gd name="connsiteY7" fmla="*/ 60560 h 647366"/>
                  <a:gd name="connsiteX8" fmla="*/ 1095964 w 1126704"/>
                  <a:gd name="connsiteY8" fmla="*/ 22599 h 647366"/>
                  <a:gd name="connsiteX9" fmla="*/ 1019033 w 1126704"/>
                  <a:gd name="connsiteY9" fmla="*/ 74 h 647366"/>
                  <a:gd name="connsiteX10" fmla="*/ 894337 w 1126704"/>
                  <a:gd name="connsiteY10" fmla="*/ 35738 h 647366"/>
                  <a:gd name="connsiteX11" fmla="*/ 567170 w 1126704"/>
                  <a:gd name="connsiteY11" fmla="*/ 209995 h 647366"/>
                  <a:gd name="connsiteX0" fmla="*/ 567170 w 1126704"/>
                  <a:gd name="connsiteY0" fmla="*/ 209995 h 645283"/>
                  <a:gd name="connsiteX1" fmla="*/ 72611 w 1126704"/>
                  <a:gd name="connsiteY1" fmla="*/ 462611 h 645283"/>
                  <a:gd name="connsiteX2" fmla="*/ 1451 w 1126704"/>
                  <a:gd name="connsiteY2" fmla="*/ 544445 h 645283"/>
                  <a:gd name="connsiteX3" fmla="*/ 58379 w 1126704"/>
                  <a:gd name="connsiteY3" fmla="*/ 590699 h 645283"/>
                  <a:gd name="connsiteX4" fmla="*/ 193582 w 1126704"/>
                  <a:gd name="connsiteY4" fmla="*/ 629836 h 645283"/>
                  <a:gd name="connsiteX5" fmla="*/ 277964 w 1126704"/>
                  <a:gd name="connsiteY5" fmla="*/ 641687 h 645283"/>
                  <a:gd name="connsiteX6" fmla="*/ 467546 w 1126704"/>
                  <a:gd name="connsiteY6" fmla="*/ 569351 h 645283"/>
                  <a:gd name="connsiteX7" fmla="*/ 1125772 w 1126704"/>
                  <a:gd name="connsiteY7" fmla="*/ 60560 h 645283"/>
                  <a:gd name="connsiteX8" fmla="*/ 1095964 w 1126704"/>
                  <a:gd name="connsiteY8" fmla="*/ 22599 h 645283"/>
                  <a:gd name="connsiteX9" fmla="*/ 1019033 w 1126704"/>
                  <a:gd name="connsiteY9" fmla="*/ 74 h 645283"/>
                  <a:gd name="connsiteX10" fmla="*/ 894337 w 1126704"/>
                  <a:gd name="connsiteY10" fmla="*/ 35738 h 645283"/>
                  <a:gd name="connsiteX11" fmla="*/ 567170 w 1126704"/>
                  <a:gd name="connsiteY11" fmla="*/ 209995 h 645283"/>
                  <a:gd name="connsiteX0" fmla="*/ 567170 w 1126704"/>
                  <a:gd name="connsiteY0" fmla="*/ 209995 h 643151"/>
                  <a:gd name="connsiteX1" fmla="*/ 72611 w 1126704"/>
                  <a:gd name="connsiteY1" fmla="*/ 462611 h 643151"/>
                  <a:gd name="connsiteX2" fmla="*/ 1451 w 1126704"/>
                  <a:gd name="connsiteY2" fmla="*/ 544445 h 643151"/>
                  <a:gd name="connsiteX3" fmla="*/ 58379 w 1126704"/>
                  <a:gd name="connsiteY3" fmla="*/ 590699 h 643151"/>
                  <a:gd name="connsiteX4" fmla="*/ 193582 w 1126704"/>
                  <a:gd name="connsiteY4" fmla="*/ 629836 h 643151"/>
                  <a:gd name="connsiteX5" fmla="*/ 277964 w 1126704"/>
                  <a:gd name="connsiteY5" fmla="*/ 641687 h 643151"/>
                  <a:gd name="connsiteX6" fmla="*/ 467546 w 1126704"/>
                  <a:gd name="connsiteY6" fmla="*/ 569351 h 643151"/>
                  <a:gd name="connsiteX7" fmla="*/ 1125772 w 1126704"/>
                  <a:gd name="connsiteY7" fmla="*/ 60560 h 643151"/>
                  <a:gd name="connsiteX8" fmla="*/ 1095964 w 1126704"/>
                  <a:gd name="connsiteY8" fmla="*/ 22599 h 643151"/>
                  <a:gd name="connsiteX9" fmla="*/ 1019033 w 1126704"/>
                  <a:gd name="connsiteY9" fmla="*/ 74 h 643151"/>
                  <a:gd name="connsiteX10" fmla="*/ 894337 w 1126704"/>
                  <a:gd name="connsiteY10" fmla="*/ 35738 h 643151"/>
                  <a:gd name="connsiteX11" fmla="*/ 567170 w 1126704"/>
                  <a:gd name="connsiteY11" fmla="*/ 209995 h 643151"/>
                  <a:gd name="connsiteX0" fmla="*/ 567170 w 1166561"/>
                  <a:gd name="connsiteY0" fmla="*/ 209995 h 645790"/>
                  <a:gd name="connsiteX1" fmla="*/ 72611 w 1166561"/>
                  <a:gd name="connsiteY1" fmla="*/ 462611 h 645790"/>
                  <a:gd name="connsiteX2" fmla="*/ 1451 w 1166561"/>
                  <a:gd name="connsiteY2" fmla="*/ 544445 h 645790"/>
                  <a:gd name="connsiteX3" fmla="*/ 58379 w 1166561"/>
                  <a:gd name="connsiteY3" fmla="*/ 590699 h 645790"/>
                  <a:gd name="connsiteX4" fmla="*/ 193582 w 1166561"/>
                  <a:gd name="connsiteY4" fmla="*/ 629836 h 645790"/>
                  <a:gd name="connsiteX5" fmla="*/ 277964 w 1166561"/>
                  <a:gd name="connsiteY5" fmla="*/ 641687 h 645790"/>
                  <a:gd name="connsiteX6" fmla="*/ 458021 w 1166561"/>
                  <a:gd name="connsiteY6" fmla="*/ 562207 h 645790"/>
                  <a:gd name="connsiteX7" fmla="*/ 1125772 w 1166561"/>
                  <a:gd name="connsiteY7" fmla="*/ 60560 h 645790"/>
                  <a:gd name="connsiteX8" fmla="*/ 1095964 w 1166561"/>
                  <a:gd name="connsiteY8" fmla="*/ 22599 h 645790"/>
                  <a:gd name="connsiteX9" fmla="*/ 1019033 w 1166561"/>
                  <a:gd name="connsiteY9" fmla="*/ 74 h 645790"/>
                  <a:gd name="connsiteX10" fmla="*/ 894337 w 1166561"/>
                  <a:gd name="connsiteY10" fmla="*/ 35738 h 645790"/>
                  <a:gd name="connsiteX11" fmla="*/ 567170 w 1166561"/>
                  <a:gd name="connsiteY11" fmla="*/ 209995 h 645790"/>
                  <a:gd name="connsiteX0" fmla="*/ 567170 w 1166561"/>
                  <a:gd name="connsiteY0" fmla="*/ 209995 h 643775"/>
                  <a:gd name="connsiteX1" fmla="*/ 72611 w 1166561"/>
                  <a:gd name="connsiteY1" fmla="*/ 462611 h 643775"/>
                  <a:gd name="connsiteX2" fmla="*/ 1451 w 1166561"/>
                  <a:gd name="connsiteY2" fmla="*/ 544445 h 643775"/>
                  <a:gd name="connsiteX3" fmla="*/ 58379 w 1166561"/>
                  <a:gd name="connsiteY3" fmla="*/ 590699 h 643775"/>
                  <a:gd name="connsiteX4" fmla="*/ 193582 w 1166561"/>
                  <a:gd name="connsiteY4" fmla="*/ 629836 h 643775"/>
                  <a:gd name="connsiteX5" fmla="*/ 299396 w 1166561"/>
                  <a:gd name="connsiteY5" fmla="*/ 639306 h 643775"/>
                  <a:gd name="connsiteX6" fmla="*/ 458021 w 1166561"/>
                  <a:gd name="connsiteY6" fmla="*/ 562207 h 643775"/>
                  <a:gd name="connsiteX7" fmla="*/ 1125772 w 1166561"/>
                  <a:gd name="connsiteY7" fmla="*/ 60560 h 643775"/>
                  <a:gd name="connsiteX8" fmla="*/ 1095964 w 1166561"/>
                  <a:gd name="connsiteY8" fmla="*/ 22599 h 643775"/>
                  <a:gd name="connsiteX9" fmla="*/ 1019033 w 1166561"/>
                  <a:gd name="connsiteY9" fmla="*/ 74 h 643775"/>
                  <a:gd name="connsiteX10" fmla="*/ 894337 w 1166561"/>
                  <a:gd name="connsiteY10" fmla="*/ 35738 h 643775"/>
                  <a:gd name="connsiteX11" fmla="*/ 567170 w 1166561"/>
                  <a:gd name="connsiteY11" fmla="*/ 209995 h 643775"/>
                  <a:gd name="connsiteX0" fmla="*/ 567170 w 1166561"/>
                  <a:gd name="connsiteY0" fmla="*/ 209995 h 641714"/>
                  <a:gd name="connsiteX1" fmla="*/ 72611 w 1166561"/>
                  <a:gd name="connsiteY1" fmla="*/ 462611 h 641714"/>
                  <a:gd name="connsiteX2" fmla="*/ 1451 w 1166561"/>
                  <a:gd name="connsiteY2" fmla="*/ 544445 h 641714"/>
                  <a:gd name="connsiteX3" fmla="*/ 58379 w 1166561"/>
                  <a:gd name="connsiteY3" fmla="*/ 590699 h 641714"/>
                  <a:gd name="connsiteX4" fmla="*/ 193582 w 1166561"/>
                  <a:gd name="connsiteY4" fmla="*/ 629836 h 641714"/>
                  <a:gd name="connsiteX5" fmla="*/ 299396 w 1166561"/>
                  <a:gd name="connsiteY5" fmla="*/ 639306 h 641714"/>
                  <a:gd name="connsiteX6" fmla="*/ 458021 w 1166561"/>
                  <a:gd name="connsiteY6" fmla="*/ 562207 h 641714"/>
                  <a:gd name="connsiteX7" fmla="*/ 1125772 w 1166561"/>
                  <a:gd name="connsiteY7" fmla="*/ 60560 h 641714"/>
                  <a:gd name="connsiteX8" fmla="*/ 1095964 w 1166561"/>
                  <a:gd name="connsiteY8" fmla="*/ 22599 h 641714"/>
                  <a:gd name="connsiteX9" fmla="*/ 1019033 w 1166561"/>
                  <a:gd name="connsiteY9" fmla="*/ 74 h 641714"/>
                  <a:gd name="connsiteX10" fmla="*/ 894337 w 1166561"/>
                  <a:gd name="connsiteY10" fmla="*/ 35738 h 641714"/>
                  <a:gd name="connsiteX11" fmla="*/ 567170 w 1166561"/>
                  <a:gd name="connsiteY11" fmla="*/ 209995 h 641714"/>
                  <a:gd name="connsiteX0" fmla="*/ 567170 w 1132535"/>
                  <a:gd name="connsiteY0" fmla="*/ 209995 h 641714"/>
                  <a:gd name="connsiteX1" fmla="*/ 72611 w 1132535"/>
                  <a:gd name="connsiteY1" fmla="*/ 462611 h 641714"/>
                  <a:gd name="connsiteX2" fmla="*/ 1451 w 1132535"/>
                  <a:gd name="connsiteY2" fmla="*/ 544445 h 641714"/>
                  <a:gd name="connsiteX3" fmla="*/ 58379 w 1132535"/>
                  <a:gd name="connsiteY3" fmla="*/ 590699 h 641714"/>
                  <a:gd name="connsiteX4" fmla="*/ 193582 w 1132535"/>
                  <a:gd name="connsiteY4" fmla="*/ 629836 h 641714"/>
                  <a:gd name="connsiteX5" fmla="*/ 299396 w 1132535"/>
                  <a:gd name="connsiteY5" fmla="*/ 639306 h 641714"/>
                  <a:gd name="connsiteX6" fmla="*/ 458021 w 1132535"/>
                  <a:gd name="connsiteY6" fmla="*/ 562207 h 641714"/>
                  <a:gd name="connsiteX7" fmla="*/ 1125772 w 1132535"/>
                  <a:gd name="connsiteY7" fmla="*/ 60560 h 641714"/>
                  <a:gd name="connsiteX8" fmla="*/ 1095964 w 1132535"/>
                  <a:gd name="connsiteY8" fmla="*/ 22599 h 641714"/>
                  <a:gd name="connsiteX9" fmla="*/ 1019033 w 1132535"/>
                  <a:gd name="connsiteY9" fmla="*/ 74 h 641714"/>
                  <a:gd name="connsiteX10" fmla="*/ 894337 w 1132535"/>
                  <a:gd name="connsiteY10" fmla="*/ 35738 h 641714"/>
                  <a:gd name="connsiteX11" fmla="*/ 567170 w 1132535"/>
                  <a:gd name="connsiteY11" fmla="*/ 209995 h 641714"/>
                  <a:gd name="connsiteX0" fmla="*/ 567170 w 1134487"/>
                  <a:gd name="connsiteY0" fmla="*/ 201850 h 633569"/>
                  <a:gd name="connsiteX1" fmla="*/ 72611 w 1134487"/>
                  <a:gd name="connsiteY1" fmla="*/ 454466 h 633569"/>
                  <a:gd name="connsiteX2" fmla="*/ 1451 w 1134487"/>
                  <a:gd name="connsiteY2" fmla="*/ 536300 h 633569"/>
                  <a:gd name="connsiteX3" fmla="*/ 58379 w 1134487"/>
                  <a:gd name="connsiteY3" fmla="*/ 582554 h 633569"/>
                  <a:gd name="connsiteX4" fmla="*/ 193582 w 1134487"/>
                  <a:gd name="connsiteY4" fmla="*/ 621691 h 633569"/>
                  <a:gd name="connsiteX5" fmla="*/ 299396 w 1134487"/>
                  <a:gd name="connsiteY5" fmla="*/ 631161 h 633569"/>
                  <a:gd name="connsiteX6" fmla="*/ 458021 w 1134487"/>
                  <a:gd name="connsiteY6" fmla="*/ 554062 h 633569"/>
                  <a:gd name="connsiteX7" fmla="*/ 1125772 w 1134487"/>
                  <a:gd name="connsiteY7" fmla="*/ 52415 h 633569"/>
                  <a:gd name="connsiteX8" fmla="*/ 1095964 w 1134487"/>
                  <a:gd name="connsiteY8" fmla="*/ 14454 h 633569"/>
                  <a:gd name="connsiteX9" fmla="*/ 1011889 w 1134487"/>
                  <a:gd name="connsiteY9" fmla="*/ 1454 h 633569"/>
                  <a:gd name="connsiteX10" fmla="*/ 894337 w 1134487"/>
                  <a:gd name="connsiteY10" fmla="*/ 27593 h 633569"/>
                  <a:gd name="connsiteX11" fmla="*/ 567170 w 1134487"/>
                  <a:gd name="connsiteY11" fmla="*/ 201850 h 633569"/>
                  <a:gd name="connsiteX0" fmla="*/ 567170 w 1134487"/>
                  <a:gd name="connsiteY0" fmla="*/ 202857 h 634576"/>
                  <a:gd name="connsiteX1" fmla="*/ 72611 w 1134487"/>
                  <a:gd name="connsiteY1" fmla="*/ 455473 h 634576"/>
                  <a:gd name="connsiteX2" fmla="*/ 1451 w 1134487"/>
                  <a:gd name="connsiteY2" fmla="*/ 537307 h 634576"/>
                  <a:gd name="connsiteX3" fmla="*/ 58379 w 1134487"/>
                  <a:gd name="connsiteY3" fmla="*/ 583561 h 634576"/>
                  <a:gd name="connsiteX4" fmla="*/ 193582 w 1134487"/>
                  <a:gd name="connsiteY4" fmla="*/ 622698 h 634576"/>
                  <a:gd name="connsiteX5" fmla="*/ 299396 w 1134487"/>
                  <a:gd name="connsiteY5" fmla="*/ 632168 h 634576"/>
                  <a:gd name="connsiteX6" fmla="*/ 458021 w 1134487"/>
                  <a:gd name="connsiteY6" fmla="*/ 555069 h 634576"/>
                  <a:gd name="connsiteX7" fmla="*/ 1125772 w 1134487"/>
                  <a:gd name="connsiteY7" fmla="*/ 53422 h 634576"/>
                  <a:gd name="connsiteX8" fmla="*/ 1095964 w 1134487"/>
                  <a:gd name="connsiteY8" fmla="*/ 15461 h 634576"/>
                  <a:gd name="connsiteX9" fmla="*/ 1011889 w 1134487"/>
                  <a:gd name="connsiteY9" fmla="*/ 2461 h 634576"/>
                  <a:gd name="connsiteX10" fmla="*/ 894337 w 1134487"/>
                  <a:gd name="connsiteY10" fmla="*/ 28600 h 634576"/>
                  <a:gd name="connsiteX11" fmla="*/ 567170 w 1134487"/>
                  <a:gd name="connsiteY11" fmla="*/ 202857 h 63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487" h="634576">
                    <a:moveTo>
                      <a:pt x="567170" y="202857"/>
                    </a:moveTo>
                    <a:cubicBezTo>
                      <a:pt x="430216" y="274003"/>
                      <a:pt x="166898" y="399731"/>
                      <a:pt x="72611" y="455473"/>
                    </a:cubicBezTo>
                    <a:cubicBezTo>
                      <a:pt x="-21676" y="511215"/>
                      <a:pt x="3823" y="515959"/>
                      <a:pt x="1451" y="537307"/>
                    </a:cubicBezTo>
                    <a:cubicBezTo>
                      <a:pt x="-921" y="558655"/>
                      <a:pt x="26357" y="569329"/>
                      <a:pt x="58379" y="583561"/>
                    </a:cubicBezTo>
                    <a:cubicBezTo>
                      <a:pt x="90401" y="597793"/>
                      <a:pt x="153413" y="614597"/>
                      <a:pt x="193582" y="622698"/>
                    </a:cubicBezTo>
                    <a:cubicBezTo>
                      <a:pt x="233751" y="630799"/>
                      <a:pt x="241035" y="638677"/>
                      <a:pt x="299396" y="632168"/>
                    </a:cubicBezTo>
                    <a:cubicBezTo>
                      <a:pt x="357757" y="625659"/>
                      <a:pt x="320292" y="651527"/>
                      <a:pt x="458021" y="555069"/>
                    </a:cubicBezTo>
                    <a:cubicBezTo>
                      <a:pt x="595750" y="458611"/>
                      <a:pt x="1100410" y="74301"/>
                      <a:pt x="1125772" y="53422"/>
                    </a:cubicBezTo>
                    <a:cubicBezTo>
                      <a:pt x="1151134" y="32543"/>
                      <a:pt x="1114945" y="23955"/>
                      <a:pt x="1095964" y="15461"/>
                    </a:cubicBezTo>
                    <a:cubicBezTo>
                      <a:pt x="1076984" y="6968"/>
                      <a:pt x="1046293" y="-5285"/>
                      <a:pt x="1011889" y="2461"/>
                    </a:cubicBezTo>
                    <a:cubicBezTo>
                      <a:pt x="979867" y="682"/>
                      <a:pt x="968457" y="-4799"/>
                      <a:pt x="894337" y="28600"/>
                    </a:cubicBezTo>
                    <a:cubicBezTo>
                      <a:pt x="820217" y="61999"/>
                      <a:pt x="704124" y="131712"/>
                      <a:pt x="567170" y="202857"/>
                    </a:cubicBezTo>
                    <a:close/>
                  </a:path>
                </a:pathLst>
              </a:custGeom>
              <a:solidFill>
                <a:srgbClr val="A6A6A6"/>
              </a:solidFill>
              <a:ln w="6350">
                <a:solidFill>
                  <a:srgbClr val="7878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0ABD1A3-F41B-47C9-8DAB-98BF40A46313}"/>
                  </a:ext>
                </a:extLst>
              </p:cNvPr>
              <p:cNvSpPr/>
              <p:nvPr/>
            </p:nvSpPr>
            <p:spPr>
              <a:xfrm>
                <a:off x="4988719" y="3750468"/>
                <a:ext cx="826294" cy="316707"/>
              </a:xfrm>
              <a:custGeom>
                <a:avLst/>
                <a:gdLst>
                  <a:gd name="connsiteX0" fmla="*/ 471488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71488 w 795338"/>
                  <a:gd name="connsiteY4" fmla="*/ 259557 h 259557"/>
                  <a:gd name="connsiteX0" fmla="*/ 461963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61963 w 795338"/>
                  <a:gd name="connsiteY4" fmla="*/ 259557 h 259557"/>
                  <a:gd name="connsiteX0" fmla="*/ 461963 w 785813"/>
                  <a:gd name="connsiteY0" fmla="*/ 259557 h 259557"/>
                  <a:gd name="connsiteX1" fmla="*/ 0 w 785813"/>
                  <a:gd name="connsiteY1" fmla="*/ 230982 h 259557"/>
                  <a:gd name="connsiteX2" fmla="*/ 457200 w 785813"/>
                  <a:gd name="connsiteY2" fmla="*/ 0 h 259557"/>
                  <a:gd name="connsiteX3" fmla="*/ 785813 w 785813"/>
                  <a:gd name="connsiteY3" fmla="*/ 14288 h 259557"/>
                  <a:gd name="connsiteX4" fmla="*/ 461963 w 785813"/>
                  <a:gd name="connsiteY4" fmla="*/ 259557 h 259557"/>
                  <a:gd name="connsiteX0" fmla="*/ 461963 w 785813"/>
                  <a:gd name="connsiteY0" fmla="*/ 283370 h 283370"/>
                  <a:gd name="connsiteX1" fmla="*/ 0 w 785813"/>
                  <a:gd name="connsiteY1" fmla="*/ 254795 h 283370"/>
                  <a:gd name="connsiteX2" fmla="*/ 502444 w 785813"/>
                  <a:gd name="connsiteY2" fmla="*/ 0 h 283370"/>
                  <a:gd name="connsiteX3" fmla="*/ 785813 w 785813"/>
                  <a:gd name="connsiteY3" fmla="*/ 38101 h 283370"/>
                  <a:gd name="connsiteX4" fmla="*/ 461963 w 785813"/>
                  <a:gd name="connsiteY4" fmla="*/ 283370 h 283370"/>
                  <a:gd name="connsiteX0" fmla="*/ 461963 w 821532"/>
                  <a:gd name="connsiteY0" fmla="*/ 283370 h 283370"/>
                  <a:gd name="connsiteX1" fmla="*/ 0 w 821532"/>
                  <a:gd name="connsiteY1" fmla="*/ 254795 h 283370"/>
                  <a:gd name="connsiteX2" fmla="*/ 502444 w 821532"/>
                  <a:gd name="connsiteY2" fmla="*/ 0 h 283370"/>
                  <a:gd name="connsiteX3" fmla="*/ 821532 w 821532"/>
                  <a:gd name="connsiteY3" fmla="*/ 19051 h 283370"/>
                  <a:gd name="connsiteX4" fmla="*/ 461963 w 821532"/>
                  <a:gd name="connsiteY4" fmla="*/ 283370 h 283370"/>
                  <a:gd name="connsiteX0" fmla="*/ 426244 w 821532"/>
                  <a:gd name="connsiteY0" fmla="*/ 316707 h 316707"/>
                  <a:gd name="connsiteX1" fmla="*/ 0 w 821532"/>
                  <a:gd name="connsiteY1" fmla="*/ 254795 h 316707"/>
                  <a:gd name="connsiteX2" fmla="*/ 502444 w 821532"/>
                  <a:gd name="connsiteY2" fmla="*/ 0 h 316707"/>
                  <a:gd name="connsiteX3" fmla="*/ 821532 w 821532"/>
                  <a:gd name="connsiteY3" fmla="*/ 19051 h 316707"/>
                  <a:gd name="connsiteX4" fmla="*/ 426244 w 821532"/>
                  <a:gd name="connsiteY4" fmla="*/ 316707 h 316707"/>
                  <a:gd name="connsiteX0" fmla="*/ 431006 w 826294"/>
                  <a:gd name="connsiteY0" fmla="*/ 316707 h 316707"/>
                  <a:gd name="connsiteX1" fmla="*/ 0 w 826294"/>
                  <a:gd name="connsiteY1" fmla="*/ 264320 h 316707"/>
                  <a:gd name="connsiteX2" fmla="*/ 507206 w 826294"/>
                  <a:gd name="connsiteY2" fmla="*/ 0 h 316707"/>
                  <a:gd name="connsiteX3" fmla="*/ 826294 w 826294"/>
                  <a:gd name="connsiteY3" fmla="*/ 19051 h 316707"/>
                  <a:gd name="connsiteX4" fmla="*/ 431006 w 826294"/>
                  <a:gd name="connsiteY4" fmla="*/ 316707 h 31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294" h="316707">
                    <a:moveTo>
                      <a:pt x="431006" y="316707"/>
                    </a:moveTo>
                    <a:lnTo>
                      <a:pt x="0" y="264320"/>
                    </a:lnTo>
                    <a:lnTo>
                      <a:pt x="507206" y="0"/>
                    </a:lnTo>
                    <a:lnTo>
                      <a:pt x="826294" y="19051"/>
                    </a:lnTo>
                    <a:lnTo>
                      <a:pt x="431006" y="31670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9F077B0-A7F5-4FF0-A516-DA32C42C7C30}"/>
                  </a:ext>
                </a:extLst>
              </p:cNvPr>
              <p:cNvSpPr/>
              <p:nvPr/>
            </p:nvSpPr>
            <p:spPr>
              <a:xfrm>
                <a:off x="5495736" y="3731243"/>
                <a:ext cx="337478" cy="38575"/>
              </a:xfrm>
              <a:custGeom>
                <a:avLst/>
                <a:gdLst>
                  <a:gd name="connsiteX0" fmla="*/ 304800 w 316706"/>
                  <a:gd name="connsiteY0" fmla="*/ 54769 h 54769"/>
                  <a:gd name="connsiteX1" fmla="*/ 316706 w 316706"/>
                  <a:gd name="connsiteY1" fmla="*/ 2381 h 54769"/>
                  <a:gd name="connsiteX2" fmla="*/ 14287 w 316706"/>
                  <a:gd name="connsiteY2" fmla="*/ 0 h 54769"/>
                  <a:gd name="connsiteX3" fmla="*/ 0 w 316706"/>
                  <a:gd name="connsiteY3" fmla="*/ 40481 h 54769"/>
                  <a:gd name="connsiteX4" fmla="*/ 304800 w 316706"/>
                  <a:gd name="connsiteY4" fmla="*/ 54769 h 54769"/>
                  <a:gd name="connsiteX0" fmla="*/ 304800 w 314368"/>
                  <a:gd name="connsiteY0" fmla="*/ 54769 h 54769"/>
                  <a:gd name="connsiteX1" fmla="*/ 314368 w 314368"/>
                  <a:gd name="connsiteY1" fmla="*/ 25202 h 54769"/>
                  <a:gd name="connsiteX2" fmla="*/ 14287 w 314368"/>
                  <a:gd name="connsiteY2" fmla="*/ 0 h 54769"/>
                  <a:gd name="connsiteX3" fmla="*/ 0 w 314368"/>
                  <a:gd name="connsiteY3" fmla="*/ 40481 h 54769"/>
                  <a:gd name="connsiteX4" fmla="*/ 304800 w 314368"/>
                  <a:gd name="connsiteY4" fmla="*/ 54769 h 54769"/>
                  <a:gd name="connsiteX0" fmla="*/ 330526 w 340094"/>
                  <a:gd name="connsiteY0" fmla="*/ 54769 h 54769"/>
                  <a:gd name="connsiteX1" fmla="*/ 340094 w 340094"/>
                  <a:gd name="connsiteY1" fmla="*/ 25202 h 54769"/>
                  <a:gd name="connsiteX2" fmla="*/ 40013 w 340094"/>
                  <a:gd name="connsiteY2" fmla="*/ 0 h 54769"/>
                  <a:gd name="connsiteX3" fmla="*/ 0 w 340094"/>
                  <a:gd name="connsiteY3" fmla="*/ 31923 h 54769"/>
                  <a:gd name="connsiteX4" fmla="*/ 330526 w 340094"/>
                  <a:gd name="connsiteY4" fmla="*/ 54769 h 54769"/>
                  <a:gd name="connsiteX0" fmla="*/ 318833 w 340094"/>
                  <a:gd name="connsiteY0" fmla="*/ 63327 h 63327"/>
                  <a:gd name="connsiteX1" fmla="*/ 340094 w 340094"/>
                  <a:gd name="connsiteY1" fmla="*/ 25202 h 63327"/>
                  <a:gd name="connsiteX2" fmla="*/ 40013 w 340094"/>
                  <a:gd name="connsiteY2" fmla="*/ 0 h 63327"/>
                  <a:gd name="connsiteX3" fmla="*/ 0 w 340094"/>
                  <a:gd name="connsiteY3" fmla="*/ 31923 h 63327"/>
                  <a:gd name="connsiteX4" fmla="*/ 318833 w 340094"/>
                  <a:gd name="connsiteY4" fmla="*/ 63327 h 63327"/>
                  <a:gd name="connsiteX0" fmla="*/ 318833 w 328401"/>
                  <a:gd name="connsiteY0" fmla="*/ 63327 h 63327"/>
                  <a:gd name="connsiteX1" fmla="*/ 328401 w 328401"/>
                  <a:gd name="connsiteY1" fmla="*/ 45170 h 63327"/>
                  <a:gd name="connsiteX2" fmla="*/ 40013 w 328401"/>
                  <a:gd name="connsiteY2" fmla="*/ 0 h 63327"/>
                  <a:gd name="connsiteX3" fmla="*/ 0 w 328401"/>
                  <a:gd name="connsiteY3" fmla="*/ 31923 h 63327"/>
                  <a:gd name="connsiteX4" fmla="*/ 318833 w 328401"/>
                  <a:gd name="connsiteY4" fmla="*/ 63327 h 63327"/>
                  <a:gd name="connsiteX0" fmla="*/ 318833 w 328401"/>
                  <a:gd name="connsiteY0" fmla="*/ 51917 h 51917"/>
                  <a:gd name="connsiteX1" fmla="*/ 328401 w 328401"/>
                  <a:gd name="connsiteY1" fmla="*/ 33760 h 51917"/>
                  <a:gd name="connsiteX2" fmla="*/ 25982 w 328401"/>
                  <a:gd name="connsiteY2" fmla="*/ 0 h 51917"/>
                  <a:gd name="connsiteX3" fmla="*/ 0 w 328401"/>
                  <a:gd name="connsiteY3" fmla="*/ 20513 h 51917"/>
                  <a:gd name="connsiteX4" fmla="*/ 318833 w 328401"/>
                  <a:gd name="connsiteY4" fmla="*/ 51917 h 51917"/>
                  <a:gd name="connsiteX0" fmla="*/ 318833 w 335499"/>
                  <a:gd name="connsiteY0" fmla="*/ 51917 h 51917"/>
                  <a:gd name="connsiteX1" fmla="*/ 335499 w 335499"/>
                  <a:gd name="connsiteY1" fmla="*/ 20239 h 51917"/>
                  <a:gd name="connsiteX2" fmla="*/ 25982 w 335499"/>
                  <a:gd name="connsiteY2" fmla="*/ 0 h 51917"/>
                  <a:gd name="connsiteX3" fmla="*/ 0 w 335499"/>
                  <a:gd name="connsiteY3" fmla="*/ 20513 h 51917"/>
                  <a:gd name="connsiteX4" fmla="*/ 318833 w 335499"/>
                  <a:gd name="connsiteY4" fmla="*/ 51917 h 51917"/>
                  <a:gd name="connsiteX0" fmla="*/ 318833 w 318833"/>
                  <a:gd name="connsiteY0" fmla="*/ 51917 h 51917"/>
                  <a:gd name="connsiteX1" fmla="*/ 312155 w 318833"/>
                  <a:gd name="connsiteY1" fmla="*/ 20239 h 51917"/>
                  <a:gd name="connsiteX2" fmla="*/ 25982 w 318833"/>
                  <a:gd name="connsiteY2" fmla="*/ 0 h 51917"/>
                  <a:gd name="connsiteX3" fmla="*/ 0 w 318833"/>
                  <a:gd name="connsiteY3" fmla="*/ 20513 h 51917"/>
                  <a:gd name="connsiteX4" fmla="*/ 318833 w 318833"/>
                  <a:gd name="connsiteY4" fmla="*/ 51917 h 51917"/>
                  <a:gd name="connsiteX0" fmla="*/ 330504 w 330504"/>
                  <a:gd name="connsiteY0" fmla="*/ 43805 h 43805"/>
                  <a:gd name="connsiteX1" fmla="*/ 312155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30504 w 330504"/>
                  <a:gd name="connsiteY0" fmla="*/ 43805 h 43805"/>
                  <a:gd name="connsiteX1" fmla="*/ 321492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14163 w 321492"/>
                  <a:gd name="connsiteY0" fmla="*/ 43805 h 43805"/>
                  <a:gd name="connsiteX1" fmla="*/ 321492 w 321492"/>
                  <a:gd name="connsiteY1" fmla="*/ 20239 h 43805"/>
                  <a:gd name="connsiteX2" fmla="*/ 25982 w 321492"/>
                  <a:gd name="connsiteY2" fmla="*/ 0 h 43805"/>
                  <a:gd name="connsiteX3" fmla="*/ 0 w 321492"/>
                  <a:gd name="connsiteY3" fmla="*/ 20513 h 43805"/>
                  <a:gd name="connsiteX4" fmla="*/ 314163 w 321492"/>
                  <a:gd name="connsiteY4" fmla="*/ 43805 h 43805"/>
                  <a:gd name="connsiteX0" fmla="*/ 314163 w 330829"/>
                  <a:gd name="connsiteY0" fmla="*/ 43805 h 43805"/>
                  <a:gd name="connsiteX1" fmla="*/ 330829 w 330829"/>
                  <a:gd name="connsiteY1" fmla="*/ 25647 h 43805"/>
                  <a:gd name="connsiteX2" fmla="*/ 25982 w 330829"/>
                  <a:gd name="connsiteY2" fmla="*/ 0 h 43805"/>
                  <a:gd name="connsiteX3" fmla="*/ 0 w 330829"/>
                  <a:gd name="connsiteY3" fmla="*/ 20513 h 43805"/>
                  <a:gd name="connsiteX4" fmla="*/ 314163 w 330829"/>
                  <a:gd name="connsiteY4" fmla="*/ 43805 h 43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829" h="43805">
                    <a:moveTo>
                      <a:pt x="314163" y="43805"/>
                    </a:moveTo>
                    <a:lnTo>
                      <a:pt x="330829" y="25647"/>
                    </a:lnTo>
                    <a:lnTo>
                      <a:pt x="25982" y="0"/>
                    </a:lnTo>
                    <a:lnTo>
                      <a:pt x="0" y="20513"/>
                    </a:lnTo>
                    <a:lnTo>
                      <a:pt x="314163" y="4380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81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A7A49CA-CDBB-4AD6-83C1-5357A0F4B5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1616" y="4018867"/>
                <a:ext cx="447086" cy="52873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56BA481-59D8-4A41-9AEB-3A6DF23EDC02}"/>
                  </a:ext>
                </a:extLst>
              </p:cNvPr>
              <p:cNvSpPr/>
              <p:nvPr/>
            </p:nvSpPr>
            <p:spPr>
              <a:xfrm>
                <a:off x="5280914" y="3758086"/>
                <a:ext cx="307180" cy="116682"/>
              </a:xfrm>
              <a:custGeom>
                <a:avLst/>
                <a:gdLst>
                  <a:gd name="connsiteX0" fmla="*/ 0 w 307181"/>
                  <a:gd name="connsiteY0" fmla="*/ 116681 h 130969"/>
                  <a:gd name="connsiteX1" fmla="*/ 104775 w 307181"/>
                  <a:gd name="connsiteY1" fmla="*/ 130969 h 130969"/>
                  <a:gd name="connsiteX2" fmla="*/ 307181 w 307181"/>
                  <a:gd name="connsiteY2" fmla="*/ 7144 h 130969"/>
                  <a:gd name="connsiteX3" fmla="*/ 207169 w 307181"/>
                  <a:gd name="connsiteY3" fmla="*/ 0 h 130969"/>
                  <a:gd name="connsiteX4" fmla="*/ 0 w 307181"/>
                  <a:gd name="connsiteY4" fmla="*/ 116681 h 130969"/>
                  <a:gd name="connsiteX0" fmla="*/ 0 w 307181"/>
                  <a:gd name="connsiteY0" fmla="*/ 109538 h 123826"/>
                  <a:gd name="connsiteX1" fmla="*/ 104775 w 307181"/>
                  <a:gd name="connsiteY1" fmla="*/ 123826 h 123826"/>
                  <a:gd name="connsiteX2" fmla="*/ 307181 w 307181"/>
                  <a:gd name="connsiteY2" fmla="*/ 1 h 123826"/>
                  <a:gd name="connsiteX3" fmla="*/ 209550 w 307181"/>
                  <a:gd name="connsiteY3" fmla="*/ 0 h 123826"/>
                  <a:gd name="connsiteX4" fmla="*/ 0 w 307181"/>
                  <a:gd name="connsiteY4" fmla="*/ 109538 h 123826"/>
                  <a:gd name="connsiteX0" fmla="*/ 0 w 300037"/>
                  <a:gd name="connsiteY0" fmla="*/ 109538 h 123826"/>
                  <a:gd name="connsiteX1" fmla="*/ 104775 w 300037"/>
                  <a:gd name="connsiteY1" fmla="*/ 123826 h 123826"/>
                  <a:gd name="connsiteX2" fmla="*/ 300037 w 300037"/>
                  <a:gd name="connsiteY2" fmla="*/ 7145 h 123826"/>
                  <a:gd name="connsiteX3" fmla="*/ 209550 w 300037"/>
                  <a:gd name="connsiteY3" fmla="*/ 0 h 123826"/>
                  <a:gd name="connsiteX4" fmla="*/ 0 w 300037"/>
                  <a:gd name="connsiteY4" fmla="*/ 109538 h 123826"/>
                  <a:gd name="connsiteX0" fmla="*/ 0 w 307180"/>
                  <a:gd name="connsiteY0" fmla="*/ 109538 h 123826"/>
                  <a:gd name="connsiteX1" fmla="*/ 104775 w 307180"/>
                  <a:gd name="connsiteY1" fmla="*/ 123826 h 123826"/>
                  <a:gd name="connsiteX2" fmla="*/ 307180 w 307180"/>
                  <a:gd name="connsiteY2" fmla="*/ 2383 h 123826"/>
                  <a:gd name="connsiteX3" fmla="*/ 209550 w 307180"/>
                  <a:gd name="connsiteY3" fmla="*/ 0 h 123826"/>
                  <a:gd name="connsiteX4" fmla="*/ 0 w 307180"/>
                  <a:gd name="connsiteY4" fmla="*/ 109538 h 123826"/>
                  <a:gd name="connsiteX0" fmla="*/ 0 w 307180"/>
                  <a:gd name="connsiteY0" fmla="*/ 109538 h 116682"/>
                  <a:gd name="connsiteX1" fmla="*/ 109538 w 307180"/>
                  <a:gd name="connsiteY1" fmla="*/ 116682 h 116682"/>
                  <a:gd name="connsiteX2" fmla="*/ 307180 w 307180"/>
                  <a:gd name="connsiteY2" fmla="*/ 2383 h 116682"/>
                  <a:gd name="connsiteX3" fmla="*/ 209550 w 307180"/>
                  <a:gd name="connsiteY3" fmla="*/ 0 h 116682"/>
                  <a:gd name="connsiteX4" fmla="*/ 0 w 307180"/>
                  <a:gd name="connsiteY4" fmla="*/ 109538 h 11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80" h="116682">
                    <a:moveTo>
                      <a:pt x="0" y="109538"/>
                    </a:moveTo>
                    <a:lnTo>
                      <a:pt x="109538" y="116682"/>
                    </a:lnTo>
                    <a:lnTo>
                      <a:pt x="307180" y="2383"/>
                    </a:lnTo>
                    <a:lnTo>
                      <a:pt x="209550" y="0"/>
                    </a:lnTo>
                    <a:lnTo>
                      <a:pt x="0" y="109538"/>
                    </a:lnTo>
                    <a:close/>
                  </a:path>
                </a:pathLst>
              </a:custGeom>
              <a:blipFill dpi="0"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BA9F7A81-49A2-4B34-84AB-9454A141E9EF}"/>
                  </a:ext>
                </a:extLst>
              </p:cNvPr>
              <p:cNvSpPr/>
              <p:nvPr/>
            </p:nvSpPr>
            <p:spPr>
              <a:xfrm>
                <a:off x="7036594" y="3748088"/>
                <a:ext cx="209550" cy="164306"/>
              </a:xfrm>
              <a:custGeom>
                <a:avLst/>
                <a:gdLst>
                  <a:gd name="connsiteX0" fmla="*/ 0 w 209550"/>
                  <a:gd name="connsiteY0" fmla="*/ 9525 h 164306"/>
                  <a:gd name="connsiteX1" fmla="*/ 109537 w 209550"/>
                  <a:gd name="connsiteY1" fmla="*/ 164306 h 164306"/>
                  <a:gd name="connsiteX2" fmla="*/ 209550 w 209550"/>
                  <a:gd name="connsiteY2" fmla="*/ 150018 h 164306"/>
                  <a:gd name="connsiteX3" fmla="*/ 80962 w 209550"/>
                  <a:gd name="connsiteY3" fmla="*/ 0 h 164306"/>
                  <a:gd name="connsiteX4" fmla="*/ 0 w 209550"/>
                  <a:gd name="connsiteY4" fmla="*/ 9525 h 1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164306">
                    <a:moveTo>
                      <a:pt x="0" y="9525"/>
                    </a:moveTo>
                    <a:lnTo>
                      <a:pt x="109537" y="164306"/>
                    </a:lnTo>
                    <a:lnTo>
                      <a:pt x="209550" y="150018"/>
                    </a:lnTo>
                    <a:lnTo>
                      <a:pt x="8096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389AB96-1567-4832-8BBD-CD5C30A315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2486" y="3744081"/>
                <a:ext cx="215846" cy="108674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3725C9DC-5282-437A-B711-FFD203B35F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3418" y="3750575"/>
                <a:ext cx="219064" cy="11049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25FDF74A-D5EB-4AC7-96E1-BD590C2D39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41809" y="3763320"/>
                <a:ext cx="240083" cy="105293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48BD8CC-6A65-4709-A3F3-C6B79052C433}"/>
                  </a:ext>
                </a:extLst>
              </p:cNvPr>
              <p:cNvSpPr/>
              <p:nvPr/>
            </p:nvSpPr>
            <p:spPr>
              <a:xfrm>
                <a:off x="4518604" y="3680961"/>
                <a:ext cx="560186" cy="173536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186" h="173536">
                    <a:moveTo>
                      <a:pt x="0" y="100116"/>
                    </a:moveTo>
                    <a:lnTo>
                      <a:pt x="220258" y="173536"/>
                    </a:lnTo>
                    <a:lnTo>
                      <a:pt x="560186" y="56246"/>
                    </a:lnTo>
                    <a:lnTo>
                      <a:pt x="357084" y="0"/>
                    </a:lnTo>
                    <a:lnTo>
                      <a:pt x="0" y="1001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6822636-80D4-477B-80AC-7B14C6EFA98D}"/>
                  </a:ext>
                </a:extLst>
              </p:cNvPr>
              <p:cNvSpPr/>
              <p:nvPr/>
            </p:nvSpPr>
            <p:spPr>
              <a:xfrm>
                <a:off x="4221591" y="3777740"/>
                <a:ext cx="527265" cy="16352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265" h="163525">
                    <a:moveTo>
                      <a:pt x="527265" y="79137"/>
                    </a:moveTo>
                    <a:lnTo>
                      <a:pt x="230270" y="163525"/>
                    </a:lnTo>
                    <a:lnTo>
                      <a:pt x="0" y="83431"/>
                    </a:lnTo>
                    <a:lnTo>
                      <a:pt x="297013" y="0"/>
                    </a:lnTo>
                    <a:lnTo>
                      <a:pt x="527265" y="79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A0B4134-C96D-478D-854C-8A35C2BB3D46}"/>
                  </a:ext>
                </a:extLst>
              </p:cNvPr>
              <p:cNvSpPr/>
              <p:nvPr/>
            </p:nvSpPr>
            <p:spPr>
              <a:xfrm>
                <a:off x="4879180" y="3624263"/>
                <a:ext cx="354807" cy="116681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7" h="116681">
                    <a:moveTo>
                      <a:pt x="200025" y="116681"/>
                    </a:moveTo>
                    <a:lnTo>
                      <a:pt x="354807" y="38100"/>
                    </a:lnTo>
                    <a:lnTo>
                      <a:pt x="216694" y="0"/>
                    </a:lnTo>
                    <a:lnTo>
                      <a:pt x="0" y="54768"/>
                    </a:lnTo>
                    <a:lnTo>
                      <a:pt x="200025" y="1166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CF5EF34-5DFA-4849-A262-F6CD224854E9}"/>
                  </a:ext>
                </a:extLst>
              </p:cNvPr>
              <p:cNvSpPr/>
              <p:nvPr/>
            </p:nvSpPr>
            <p:spPr>
              <a:xfrm>
                <a:off x="4445795" y="3664745"/>
                <a:ext cx="781050" cy="276225"/>
              </a:xfrm>
              <a:custGeom>
                <a:avLst/>
                <a:gdLst>
                  <a:gd name="connsiteX0" fmla="*/ 0 w 781050"/>
                  <a:gd name="connsiteY0" fmla="*/ 269081 h 269081"/>
                  <a:gd name="connsiteX1" fmla="*/ 292894 w 781050"/>
                  <a:gd name="connsiteY1" fmla="*/ 190500 h 269081"/>
                  <a:gd name="connsiteX2" fmla="*/ 628650 w 781050"/>
                  <a:gd name="connsiteY2" fmla="*/ 71437 h 269081"/>
                  <a:gd name="connsiteX3" fmla="*/ 781050 w 781050"/>
                  <a:gd name="connsiteY3" fmla="*/ 0 h 269081"/>
                  <a:gd name="connsiteX0" fmla="*/ 0 w 771525"/>
                  <a:gd name="connsiteY0" fmla="*/ 278606 h 278606"/>
                  <a:gd name="connsiteX1" fmla="*/ 283369 w 771525"/>
                  <a:gd name="connsiteY1" fmla="*/ 190500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21506 w 771525"/>
                  <a:gd name="connsiteY2" fmla="*/ 78580 h 278606"/>
                  <a:gd name="connsiteX3" fmla="*/ 771525 w 771525"/>
                  <a:gd name="connsiteY3" fmla="*/ 0 h 278606"/>
                  <a:gd name="connsiteX0" fmla="*/ 0 w 781050"/>
                  <a:gd name="connsiteY0" fmla="*/ 276225 h 276225"/>
                  <a:gd name="connsiteX1" fmla="*/ 292894 w 781050"/>
                  <a:gd name="connsiteY1" fmla="*/ 192881 h 276225"/>
                  <a:gd name="connsiteX2" fmla="*/ 621506 w 781050"/>
                  <a:gd name="connsiteY2" fmla="*/ 76199 h 276225"/>
                  <a:gd name="connsiteX3" fmla="*/ 781050 w 781050"/>
                  <a:gd name="connsiteY3" fmla="*/ 0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050" h="276225">
                    <a:moveTo>
                      <a:pt x="0" y="276225"/>
                    </a:moveTo>
                    <a:lnTo>
                      <a:pt x="292894" y="192881"/>
                    </a:lnTo>
                    <a:lnTo>
                      <a:pt x="621506" y="76199"/>
                    </a:lnTo>
                    <a:lnTo>
                      <a:pt x="781050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7964BA33-2E46-43BE-A8B2-9594AF7DBDA1}"/>
                  </a:ext>
                </a:extLst>
              </p:cNvPr>
              <p:cNvSpPr/>
              <p:nvPr/>
            </p:nvSpPr>
            <p:spPr>
              <a:xfrm>
                <a:off x="4638675" y="3714750"/>
                <a:ext cx="421481" cy="13335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481" h="133350">
                    <a:moveTo>
                      <a:pt x="0" y="107156"/>
                    </a:moveTo>
                    <a:lnTo>
                      <a:pt x="95250" y="133350"/>
                    </a:lnTo>
                    <a:lnTo>
                      <a:pt x="421481" y="21431"/>
                    </a:lnTo>
                    <a:lnTo>
                      <a:pt x="345282" y="0"/>
                    </a:lnTo>
                    <a:lnTo>
                      <a:pt x="0" y="107156"/>
                    </a:lnTo>
                    <a:close/>
                  </a:path>
                </a:pathLst>
              </a:custGeom>
              <a:blipFill dpi="0"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940C5627-E6CB-4DA5-ABB5-15560EA5E1D4}"/>
                  </a:ext>
                </a:extLst>
              </p:cNvPr>
              <p:cNvSpPr/>
              <p:nvPr/>
            </p:nvSpPr>
            <p:spPr>
              <a:xfrm>
                <a:off x="3169913" y="3230736"/>
                <a:ext cx="3371327" cy="2684514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3756557 w 3756557"/>
                  <a:gd name="connsiteY0" fmla="*/ 0 h 2617926"/>
                  <a:gd name="connsiteX1" fmla="*/ 0 w 3756557"/>
                  <a:gd name="connsiteY1" fmla="*/ 2617926 h 2617926"/>
                  <a:gd name="connsiteX2" fmla="*/ 165193 w 3756557"/>
                  <a:gd name="connsiteY2" fmla="*/ 2612934 h 2617926"/>
                  <a:gd name="connsiteX3" fmla="*/ 3756557 w 3756557"/>
                  <a:gd name="connsiteY3" fmla="*/ 0 h 2617926"/>
                  <a:gd name="connsiteX0" fmla="*/ 3536732 w 3536732"/>
                  <a:gd name="connsiteY0" fmla="*/ 0 h 2531265"/>
                  <a:gd name="connsiteX1" fmla="*/ 0 w 3536732"/>
                  <a:gd name="connsiteY1" fmla="*/ 2531265 h 2531265"/>
                  <a:gd name="connsiteX2" fmla="*/ 165193 w 3536732"/>
                  <a:gd name="connsiteY2" fmla="*/ 2526273 h 2531265"/>
                  <a:gd name="connsiteX3" fmla="*/ 3536732 w 3536732"/>
                  <a:gd name="connsiteY3" fmla="*/ 0 h 2531265"/>
                  <a:gd name="connsiteX0" fmla="*/ 3536732 w 3536732"/>
                  <a:gd name="connsiteY0" fmla="*/ 0 h 2543428"/>
                  <a:gd name="connsiteX1" fmla="*/ 0 w 3536732"/>
                  <a:gd name="connsiteY1" fmla="*/ 2531265 h 2543428"/>
                  <a:gd name="connsiteX2" fmla="*/ 281480 w 3536732"/>
                  <a:gd name="connsiteY2" fmla="*/ 2543428 h 2543428"/>
                  <a:gd name="connsiteX3" fmla="*/ 3536732 w 3536732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147303 w 3402555"/>
                  <a:gd name="connsiteY2" fmla="*/ 2543428 h 2543428"/>
                  <a:gd name="connsiteX3" fmla="*/ 3402555 w 3402555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200974 w 3402555"/>
                  <a:gd name="connsiteY2" fmla="*/ 2543428 h 2543428"/>
                  <a:gd name="connsiteX3" fmla="*/ 3402555 w 3402555"/>
                  <a:gd name="connsiteY3" fmla="*/ 0 h 2543428"/>
                  <a:gd name="connsiteX0" fmla="*/ 3330994 w 3330994"/>
                  <a:gd name="connsiteY0" fmla="*/ 0 h 2543428"/>
                  <a:gd name="connsiteX1" fmla="*/ 0 w 3330994"/>
                  <a:gd name="connsiteY1" fmla="*/ 2531265 h 2543428"/>
                  <a:gd name="connsiteX2" fmla="*/ 129413 w 3330994"/>
                  <a:gd name="connsiteY2" fmla="*/ 2543428 h 2543428"/>
                  <a:gd name="connsiteX3" fmla="*/ 3330994 w 3330994"/>
                  <a:gd name="connsiteY3" fmla="*/ 0 h 25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0994" h="2543428">
                    <a:moveTo>
                      <a:pt x="3330994" y="0"/>
                    </a:moveTo>
                    <a:lnTo>
                      <a:pt x="0" y="2531265"/>
                    </a:lnTo>
                    <a:lnTo>
                      <a:pt x="129413" y="2543428"/>
                    </a:lnTo>
                    <a:lnTo>
                      <a:pt x="33309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85FF141F-2E5D-4576-8CDE-03556F6D57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90021" y="3917340"/>
                <a:ext cx="1406949" cy="10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EA47BA0D-DCF8-454A-8F5B-4C725EC865F0}"/>
                  </a:ext>
                </a:extLst>
              </p:cNvPr>
              <p:cNvSpPr/>
              <p:nvPr/>
            </p:nvSpPr>
            <p:spPr>
              <a:xfrm>
                <a:off x="6692343" y="3301622"/>
                <a:ext cx="1828806" cy="260591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  <a:gd name="connsiteX0" fmla="*/ 0 w 1730676"/>
                  <a:gd name="connsiteY0" fmla="*/ 0 h 2587992"/>
                  <a:gd name="connsiteX1" fmla="*/ 1594489 w 1730676"/>
                  <a:gd name="connsiteY1" fmla="*/ 2587992 h 2587992"/>
                  <a:gd name="connsiteX2" fmla="*/ 1730676 w 1730676"/>
                  <a:gd name="connsiteY2" fmla="*/ 2587992 h 2587992"/>
                  <a:gd name="connsiteX3" fmla="*/ 0 w 1730676"/>
                  <a:gd name="connsiteY3" fmla="*/ 0 h 2587992"/>
                  <a:gd name="connsiteX0" fmla="*/ 0 w 1722413"/>
                  <a:gd name="connsiteY0" fmla="*/ 0 h 2626551"/>
                  <a:gd name="connsiteX1" fmla="*/ 1586226 w 1722413"/>
                  <a:gd name="connsiteY1" fmla="*/ 2626551 h 2626551"/>
                  <a:gd name="connsiteX2" fmla="*/ 1722413 w 1722413"/>
                  <a:gd name="connsiteY2" fmla="*/ 2626551 h 2626551"/>
                  <a:gd name="connsiteX3" fmla="*/ 0 w 1722413"/>
                  <a:gd name="connsiteY3" fmla="*/ 0 h 2626551"/>
                  <a:gd name="connsiteX0" fmla="*/ 0 w 1703134"/>
                  <a:gd name="connsiteY0" fmla="*/ 0 h 2587992"/>
                  <a:gd name="connsiteX1" fmla="*/ 1566947 w 1703134"/>
                  <a:gd name="connsiteY1" fmla="*/ 2587992 h 2587992"/>
                  <a:gd name="connsiteX2" fmla="*/ 1703134 w 1703134"/>
                  <a:gd name="connsiteY2" fmla="*/ 2587992 h 2587992"/>
                  <a:gd name="connsiteX3" fmla="*/ 0 w 1703134"/>
                  <a:gd name="connsiteY3" fmla="*/ 0 h 2587992"/>
                  <a:gd name="connsiteX0" fmla="*/ 0 w 1670084"/>
                  <a:gd name="connsiteY0" fmla="*/ 0 h 2530153"/>
                  <a:gd name="connsiteX1" fmla="*/ 1533897 w 1670084"/>
                  <a:gd name="connsiteY1" fmla="*/ 2530153 h 2530153"/>
                  <a:gd name="connsiteX2" fmla="*/ 1670084 w 1670084"/>
                  <a:gd name="connsiteY2" fmla="*/ 2530153 h 2530153"/>
                  <a:gd name="connsiteX3" fmla="*/ 0 w 1670084"/>
                  <a:gd name="connsiteY3" fmla="*/ 0 h 2530153"/>
                  <a:gd name="connsiteX0" fmla="*/ 0 w 1716188"/>
                  <a:gd name="connsiteY0" fmla="*/ 0 h 2530153"/>
                  <a:gd name="connsiteX1" fmla="*/ 1580001 w 1716188"/>
                  <a:gd name="connsiteY1" fmla="*/ 2530153 h 2530153"/>
                  <a:gd name="connsiteX2" fmla="*/ 1716188 w 1716188"/>
                  <a:gd name="connsiteY2" fmla="*/ 2530153 h 2530153"/>
                  <a:gd name="connsiteX3" fmla="*/ 0 w 1716188"/>
                  <a:gd name="connsiteY3" fmla="*/ 0 h 2530153"/>
                  <a:gd name="connsiteX0" fmla="*/ 0 w 1786959"/>
                  <a:gd name="connsiteY0" fmla="*/ 0 h 2593218"/>
                  <a:gd name="connsiteX1" fmla="*/ 1650772 w 1786959"/>
                  <a:gd name="connsiteY1" fmla="*/ 2593218 h 2593218"/>
                  <a:gd name="connsiteX2" fmla="*/ 1786959 w 1786959"/>
                  <a:gd name="connsiteY2" fmla="*/ 2593218 h 2593218"/>
                  <a:gd name="connsiteX3" fmla="*/ 0 w 1786959"/>
                  <a:gd name="connsiteY3" fmla="*/ 0 h 259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6959" h="2593218">
                    <a:moveTo>
                      <a:pt x="0" y="0"/>
                    </a:moveTo>
                    <a:lnTo>
                      <a:pt x="1650772" y="2593218"/>
                    </a:lnTo>
                    <a:lnTo>
                      <a:pt x="1786959" y="2593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98EE8462-4D1F-4872-B89A-3ED0E06C07A5}"/>
                  </a:ext>
                </a:extLst>
              </p:cNvPr>
              <p:cNvSpPr/>
              <p:nvPr/>
            </p:nvSpPr>
            <p:spPr>
              <a:xfrm>
                <a:off x="4824413" y="3631406"/>
                <a:ext cx="1154906" cy="633413"/>
              </a:xfrm>
              <a:custGeom>
                <a:avLst/>
                <a:gdLst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164306 w 1173956"/>
                  <a:gd name="connsiteY15" fmla="*/ 569119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9525 w 1150144"/>
                  <a:gd name="connsiteY2" fmla="*/ 554832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26193 w 1150144"/>
                  <a:gd name="connsiteY2" fmla="*/ 542926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69056 w 1145381"/>
                  <a:gd name="connsiteY3" fmla="*/ 590550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11932 w 1145381"/>
                  <a:gd name="connsiteY5" fmla="*/ 621506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04788 w 1145381"/>
                  <a:gd name="connsiteY5" fmla="*/ 626269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0044 w 1145381"/>
                  <a:gd name="connsiteY7" fmla="*/ 633413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11906 w 1145381"/>
                  <a:gd name="connsiteY0" fmla="*/ 473870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11906 w 1145381"/>
                  <a:gd name="connsiteY16" fmla="*/ 473870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19112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54832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7143 w 1154906"/>
                  <a:gd name="connsiteY0" fmla="*/ 476251 h 638175"/>
                  <a:gd name="connsiteX1" fmla="*/ 0 w 1154906"/>
                  <a:gd name="connsiteY1" fmla="*/ 519112 h 638175"/>
                  <a:gd name="connsiteX2" fmla="*/ 30955 w 1154906"/>
                  <a:gd name="connsiteY2" fmla="*/ 554832 h 638175"/>
                  <a:gd name="connsiteX3" fmla="*/ 90487 w 1154906"/>
                  <a:gd name="connsiteY3" fmla="*/ 588169 h 638175"/>
                  <a:gd name="connsiteX4" fmla="*/ 140493 w 1154906"/>
                  <a:gd name="connsiteY4" fmla="*/ 609600 h 638175"/>
                  <a:gd name="connsiteX5" fmla="*/ 214313 w 1154906"/>
                  <a:gd name="connsiteY5" fmla="*/ 626269 h 638175"/>
                  <a:gd name="connsiteX6" fmla="*/ 276225 w 1154906"/>
                  <a:gd name="connsiteY6" fmla="*/ 638175 h 638175"/>
                  <a:gd name="connsiteX7" fmla="*/ 361950 w 1154906"/>
                  <a:gd name="connsiteY7" fmla="*/ 616744 h 638175"/>
                  <a:gd name="connsiteX8" fmla="*/ 1154906 w 1154906"/>
                  <a:gd name="connsiteY8" fmla="*/ 16669 h 638175"/>
                  <a:gd name="connsiteX9" fmla="*/ 1147762 w 1154906"/>
                  <a:gd name="connsiteY9" fmla="*/ 0 h 638175"/>
                  <a:gd name="connsiteX10" fmla="*/ 1140618 w 1154906"/>
                  <a:gd name="connsiteY10" fmla="*/ 21432 h 638175"/>
                  <a:gd name="connsiteX11" fmla="*/ 411956 w 1154906"/>
                  <a:gd name="connsiteY11" fmla="*/ 559594 h 638175"/>
                  <a:gd name="connsiteX12" fmla="*/ 354806 w 1154906"/>
                  <a:gd name="connsiteY12" fmla="*/ 590550 h 638175"/>
                  <a:gd name="connsiteX13" fmla="*/ 292893 w 1154906"/>
                  <a:gd name="connsiteY13" fmla="*/ 595313 h 638175"/>
                  <a:gd name="connsiteX14" fmla="*/ 185737 w 1154906"/>
                  <a:gd name="connsiteY14" fmla="*/ 581025 h 638175"/>
                  <a:gd name="connsiteX15" fmla="*/ 61912 w 1154906"/>
                  <a:gd name="connsiteY15" fmla="*/ 528637 h 638175"/>
                  <a:gd name="connsiteX16" fmla="*/ 7143 w 1154906"/>
                  <a:gd name="connsiteY16" fmla="*/ 476251 h 638175"/>
                  <a:gd name="connsiteX0" fmla="*/ 7143 w 1154906"/>
                  <a:gd name="connsiteY0" fmla="*/ 476251 h 633413"/>
                  <a:gd name="connsiteX1" fmla="*/ 0 w 1154906"/>
                  <a:gd name="connsiteY1" fmla="*/ 519112 h 633413"/>
                  <a:gd name="connsiteX2" fmla="*/ 30955 w 1154906"/>
                  <a:gd name="connsiteY2" fmla="*/ 554832 h 633413"/>
                  <a:gd name="connsiteX3" fmla="*/ 90487 w 1154906"/>
                  <a:gd name="connsiteY3" fmla="*/ 588169 h 633413"/>
                  <a:gd name="connsiteX4" fmla="*/ 140493 w 1154906"/>
                  <a:gd name="connsiteY4" fmla="*/ 609600 h 633413"/>
                  <a:gd name="connsiteX5" fmla="*/ 214313 w 1154906"/>
                  <a:gd name="connsiteY5" fmla="*/ 626269 h 633413"/>
                  <a:gd name="connsiteX6" fmla="*/ 290513 w 1154906"/>
                  <a:gd name="connsiteY6" fmla="*/ 633413 h 633413"/>
                  <a:gd name="connsiteX7" fmla="*/ 361950 w 1154906"/>
                  <a:gd name="connsiteY7" fmla="*/ 616744 h 633413"/>
                  <a:gd name="connsiteX8" fmla="*/ 1154906 w 1154906"/>
                  <a:gd name="connsiteY8" fmla="*/ 16669 h 633413"/>
                  <a:gd name="connsiteX9" fmla="*/ 1147762 w 1154906"/>
                  <a:gd name="connsiteY9" fmla="*/ 0 h 633413"/>
                  <a:gd name="connsiteX10" fmla="*/ 1140618 w 1154906"/>
                  <a:gd name="connsiteY10" fmla="*/ 21432 h 633413"/>
                  <a:gd name="connsiteX11" fmla="*/ 411956 w 1154906"/>
                  <a:gd name="connsiteY11" fmla="*/ 559594 h 633413"/>
                  <a:gd name="connsiteX12" fmla="*/ 354806 w 1154906"/>
                  <a:gd name="connsiteY12" fmla="*/ 590550 h 633413"/>
                  <a:gd name="connsiteX13" fmla="*/ 292893 w 1154906"/>
                  <a:gd name="connsiteY13" fmla="*/ 595313 h 633413"/>
                  <a:gd name="connsiteX14" fmla="*/ 185737 w 1154906"/>
                  <a:gd name="connsiteY14" fmla="*/ 581025 h 633413"/>
                  <a:gd name="connsiteX15" fmla="*/ 61912 w 1154906"/>
                  <a:gd name="connsiteY15" fmla="*/ 528637 h 633413"/>
                  <a:gd name="connsiteX16" fmla="*/ 7143 w 1154906"/>
                  <a:gd name="connsiteY16" fmla="*/ 476251 h 6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4906" h="633413">
                    <a:moveTo>
                      <a:pt x="7143" y="476251"/>
                    </a:moveTo>
                    <a:lnTo>
                      <a:pt x="0" y="519112"/>
                    </a:lnTo>
                    <a:lnTo>
                      <a:pt x="30955" y="554832"/>
                    </a:lnTo>
                    <a:lnTo>
                      <a:pt x="90487" y="588169"/>
                    </a:lnTo>
                    <a:lnTo>
                      <a:pt x="140493" y="609600"/>
                    </a:lnTo>
                    <a:lnTo>
                      <a:pt x="214313" y="626269"/>
                    </a:lnTo>
                    <a:lnTo>
                      <a:pt x="290513" y="633413"/>
                    </a:lnTo>
                    <a:lnTo>
                      <a:pt x="361950" y="616744"/>
                    </a:lnTo>
                    <a:lnTo>
                      <a:pt x="1154906" y="16669"/>
                    </a:lnTo>
                    <a:lnTo>
                      <a:pt x="1147762" y="0"/>
                    </a:lnTo>
                    <a:lnTo>
                      <a:pt x="1140618" y="21432"/>
                    </a:lnTo>
                    <a:lnTo>
                      <a:pt x="411956" y="559594"/>
                    </a:lnTo>
                    <a:lnTo>
                      <a:pt x="354806" y="590550"/>
                    </a:lnTo>
                    <a:lnTo>
                      <a:pt x="292893" y="595313"/>
                    </a:lnTo>
                    <a:cubicBezTo>
                      <a:pt x="257174" y="590550"/>
                      <a:pt x="230981" y="581026"/>
                      <a:pt x="185737" y="581025"/>
                    </a:cubicBezTo>
                    <a:cubicBezTo>
                      <a:pt x="128587" y="557212"/>
                      <a:pt x="97630" y="569119"/>
                      <a:pt x="61912" y="528637"/>
                    </a:cubicBezTo>
                    <a:lnTo>
                      <a:pt x="7143" y="47625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A1DE14E-B40E-4408-A56F-C772A60C0EC6}"/>
                  </a:ext>
                </a:extLst>
              </p:cNvPr>
              <p:cNvSpPr/>
              <p:nvPr/>
            </p:nvSpPr>
            <p:spPr>
              <a:xfrm>
                <a:off x="5548313" y="3767138"/>
                <a:ext cx="266700" cy="135731"/>
              </a:xfrm>
              <a:custGeom>
                <a:avLst/>
                <a:gdLst>
                  <a:gd name="connsiteX0" fmla="*/ 88106 w 266700"/>
                  <a:gd name="connsiteY0" fmla="*/ 135731 h 135731"/>
                  <a:gd name="connsiteX1" fmla="*/ 0 w 266700"/>
                  <a:gd name="connsiteY1" fmla="*/ 130968 h 135731"/>
                  <a:gd name="connsiteX2" fmla="*/ 190500 w 266700"/>
                  <a:gd name="connsiteY2" fmla="*/ 0 h 135731"/>
                  <a:gd name="connsiteX3" fmla="*/ 266700 w 266700"/>
                  <a:gd name="connsiteY3" fmla="*/ 4762 h 135731"/>
                  <a:gd name="connsiteX4" fmla="*/ 88106 w 266700"/>
                  <a:gd name="connsiteY4" fmla="*/ 135731 h 13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135731">
                    <a:moveTo>
                      <a:pt x="88106" y="135731"/>
                    </a:moveTo>
                    <a:lnTo>
                      <a:pt x="0" y="130968"/>
                    </a:lnTo>
                    <a:lnTo>
                      <a:pt x="190500" y="0"/>
                    </a:lnTo>
                    <a:lnTo>
                      <a:pt x="266700" y="4762"/>
                    </a:lnTo>
                    <a:lnTo>
                      <a:pt x="88106" y="135731"/>
                    </a:lnTo>
                    <a:close/>
                  </a:path>
                </a:pathLst>
              </a:cu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E666C2EB-4860-49ED-B7CB-414BF4D347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29" y="5678410"/>
              <a:ext cx="634381" cy="261385"/>
            </a:xfrm>
            <a:prstGeom prst="line">
              <a:avLst/>
            </a:prstGeom>
            <a:ln w="4762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A005975-C304-46CF-8D95-4A167B48A2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699" y="5081729"/>
              <a:ext cx="519199" cy="213385"/>
            </a:xfrm>
            <a:prstGeom prst="line">
              <a:avLst/>
            </a:prstGeom>
            <a:ln w="444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D00A4D4-E778-4238-9895-C37EE6E403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0490" y="4572994"/>
              <a:ext cx="377713" cy="161691"/>
            </a:xfrm>
            <a:prstGeom prst="line">
              <a:avLst/>
            </a:prstGeom>
            <a:ln w="381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7F7BD26-BF42-4DDC-986C-3D7E8589D8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130" y="4189033"/>
              <a:ext cx="253246" cy="107997"/>
            </a:xfrm>
            <a:prstGeom prst="line">
              <a:avLst/>
            </a:prstGeom>
            <a:ln w="317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1E733F2-03ED-4BB3-AA2C-D6DBE28B9231}"/>
                </a:ext>
              </a:extLst>
            </p:cNvPr>
            <p:cNvCxnSpPr/>
            <p:nvPr/>
          </p:nvCxnSpPr>
          <p:spPr>
            <a:xfrm flipV="1">
              <a:off x="4709422" y="3905338"/>
              <a:ext cx="202882" cy="82868"/>
            </a:xfrm>
            <a:prstGeom prst="line">
              <a:avLst/>
            </a:prstGeom>
            <a:ln w="254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7F694CC1-D239-4B63-B203-C01ACB2794A8}"/>
                </a:ext>
              </a:extLst>
            </p:cNvPr>
            <p:cNvCxnSpPr/>
            <p:nvPr/>
          </p:nvCxnSpPr>
          <p:spPr>
            <a:xfrm flipV="1">
              <a:off x="5403714" y="3639097"/>
              <a:ext cx="132450" cy="52283"/>
            </a:xfrm>
            <a:prstGeom prst="line">
              <a:avLst/>
            </a:prstGeom>
            <a:ln w="1587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AB3667B2-0A8F-4541-8E49-F646B490B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621" y="3529009"/>
              <a:ext cx="99849" cy="42866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1D07835-F809-402B-975D-8B62D25F75FE}"/>
                </a:ext>
              </a:extLst>
            </p:cNvPr>
            <p:cNvCxnSpPr/>
            <p:nvPr/>
          </p:nvCxnSpPr>
          <p:spPr>
            <a:xfrm flipV="1">
              <a:off x="5922169" y="3452813"/>
              <a:ext cx="57150" cy="21431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7740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C163DD9E-B4EE-45A1-95F2-4F0D4CA0F3AA}"/>
              </a:ext>
            </a:extLst>
          </p:cNvPr>
          <p:cNvGrpSpPr/>
          <p:nvPr/>
        </p:nvGrpSpPr>
        <p:grpSpPr>
          <a:xfrm>
            <a:off x="152401" y="2590800"/>
            <a:ext cx="8861838" cy="4130040"/>
            <a:chOff x="-14486" y="995206"/>
            <a:chExt cx="10834910" cy="495116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589C299-A552-4C19-9C6D-A39BC4902B3E}"/>
                </a:ext>
              </a:extLst>
            </p:cNvPr>
            <p:cNvGrpSpPr/>
            <p:nvPr/>
          </p:nvGrpSpPr>
          <p:grpSpPr>
            <a:xfrm>
              <a:off x="-14486" y="995206"/>
              <a:ext cx="10834910" cy="4951162"/>
              <a:chOff x="-14486" y="995206"/>
              <a:chExt cx="10834910" cy="4951162"/>
            </a:xfrm>
          </p:grpSpPr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1B9C6C9E-46F1-40F3-8275-8D9A6DF0EF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7" b="92952" l="1656" r="96866">
                            <a14:foregroundMark x1="10704" y1="8664" x2="5441" y2="61233"/>
                            <a14:foregroundMark x1="5441" y1="61233" x2="6564" y2="73715"/>
                            <a14:foregroundMark x1="6564" y1="73715" x2="9344" y2="82966"/>
                            <a14:foregroundMark x1="9344" y1="82966" x2="14548" y2="91043"/>
                            <a14:foregroundMark x1="14548" y1="91043" x2="24246" y2="93098"/>
                            <a14:foregroundMark x1="24246" y1="93098" x2="75458" y2="83700"/>
                            <a14:foregroundMark x1="75458" y1="83700" x2="79775" y2="78855"/>
                            <a14:foregroundMark x1="79775" y1="78855" x2="83383" y2="66960"/>
                            <a14:foregroundMark x1="83383" y1="66960" x2="82318" y2="46109"/>
                            <a14:foregroundMark x1="82318" y1="46109" x2="76523" y2="29809"/>
                            <a14:foregroundMark x1="76523" y1="29809" x2="68244" y2="19824"/>
                            <a14:foregroundMark x1="68244" y1="19824" x2="36546" y2="16593"/>
                            <a14:foregroundMark x1="36546" y1="16593" x2="27912" y2="20558"/>
                            <a14:foregroundMark x1="27912" y1="20558" x2="24009" y2="26725"/>
                            <a14:foregroundMark x1="24009" y1="26725" x2="27676" y2="36564"/>
                            <a14:foregroundMark x1="48814" y1="50670" x2="73448" y2="67107"/>
                            <a14:foregroundMark x1="27676" y1="36564" x2="46869" y2="49372"/>
                            <a14:foregroundMark x1="73448" y1="67107" x2="66824" y2="71219"/>
                            <a14:foregroundMark x1="66824" y1="71219" x2="19692" y2="66667"/>
                            <a14:foregroundMark x1="19692" y1="66667" x2="20166" y2="61674"/>
                            <a14:foregroundMark x1="87936" y1="29662" x2="85038" y2="20117"/>
                            <a14:foregroundMark x1="85038" y1="20117" x2="70668" y2="587"/>
                            <a14:foregroundMark x1="70668" y1="587" x2="11532" y2="13069"/>
                            <a14:foregroundMark x1="11532" y1="13069" x2="7510" y2="17181"/>
                            <a14:foregroundMark x1="7510" y1="17181" x2="1656" y2="89721"/>
                            <a14:foregroundMark x1="1656" y1="89721" x2="1715" y2="91630"/>
                            <a14:foregroundMark x1="85393" y1="88399" x2="89829" y2="85903"/>
                            <a14:foregroundMark x1="89829" y1="85903" x2="96511" y2="73715"/>
                            <a14:foregroundMark x1="96511" y1="73715" x2="97989" y2="56094"/>
                            <a14:foregroundMark x1="97989" y1="56094" x2="94205" y2="52276"/>
                            <a14:foregroundMark x1="94205" y1="52276" x2="92253" y2="41703"/>
                            <a14:foregroundMark x1="92253" y1="41703" x2="95860" y2="21145"/>
                            <a14:foregroundMark x1="95860" y1="21145" x2="89651" y2="12335"/>
                            <a14:foregroundMark x1="89651" y1="12335" x2="83974" y2="12188"/>
                            <a14:foregroundMark x1="83974" y1="12188" x2="82436" y2="2937"/>
                            <a14:foregroundMark x1="82436" y1="2937" x2="81017" y2="147"/>
                            <a14:foregroundMark x1="96334" y1="9985" x2="99941" y2="75624"/>
                            <a14:foregroundMark x1="99941" y1="75624" x2="84920" y2="71512"/>
                            <a14:foregroundMark x1="84920" y1="71512" x2="85334" y2="60499"/>
                            <a14:foregroundMark x1="85334" y1="60499" x2="90775" y2="65786"/>
                            <a14:foregroundMark x1="90775" y1="65786" x2="93495" y2="92952"/>
                            <a14:foregroundMark x1="93495" y1="92952" x2="96866" y2="91043"/>
                            <a14:foregroundMark x1="59451" y1="47775" x2="60142" y2="47724"/>
                            <a14:foregroundMark x1="56180" y1="48018" x2="58849" y2="47820"/>
                            <a14:foregroundMark x1="60142" y1="47724" x2="59728" y2="42291"/>
                            <a14:foregroundMark x1="55529" y1="49780" x2="55293" y2="53744"/>
                            <a14:foregroundMark x1="56951" y1="54376" x2="57126" y2="54479"/>
                            <a14:foregroundMark x1="57244" y1="50073" x2="61206" y2="52717"/>
                            <a14:foregroundMark x1="61206" y1="52717" x2="61206" y2="52423"/>
                            <a14:foregroundMark x1="57008" y1="49486" x2="58368" y2="51542"/>
                            <a14:backgroundMark x1="47546" y1="50367" x2="47546" y2="50367"/>
                            <a14:backgroundMark x1="47782" y1="49780" x2="47960" y2="50367"/>
                            <a14:backgroundMark x1="47901" y1="49339" x2="47723" y2="51395"/>
                            <a14:backgroundMark x1="46895" y1="50220" x2="47309" y2="51542"/>
                            <a14:backgroundMark x1="46895" y1="49486" x2="46895" y2="49486"/>
                            <a14:backgroundMark x1="46718" y1="49927" x2="46718" y2="49927"/>
                            <a14:backgroundMark x1="53933" y1="48458" x2="53873" y2="48752"/>
                            <a14:backgroundMark x1="53459" y1="49780" x2="54169" y2="49780"/>
                          </a14:backgroundRemoval>
                        </a14:imgEffect>
                      </a14:imgLayer>
                    </a14:imgProps>
                  </a:ext>
                </a:extLst>
              </a:blip>
              <a:srcRect r="11581"/>
              <a:stretch/>
            </p:blipFill>
            <p:spPr>
              <a:xfrm>
                <a:off x="-1767" y="995206"/>
                <a:ext cx="10780024" cy="4909966"/>
              </a:xfrm>
              <a:prstGeom prst="rect">
                <a:avLst/>
              </a:prstGeom>
            </p:spPr>
          </p:pic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A1902DF-5D6E-49ED-A468-BD44335145FD}"/>
                  </a:ext>
                </a:extLst>
              </p:cNvPr>
              <p:cNvSpPr/>
              <p:nvPr/>
            </p:nvSpPr>
            <p:spPr>
              <a:xfrm>
                <a:off x="-14486" y="3390682"/>
                <a:ext cx="8887692" cy="254254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545039 w 8279054"/>
                  <a:gd name="connsiteY3" fmla="*/ 7830 h 2534361"/>
                  <a:gd name="connsiteX4" fmla="*/ 6100776 w 8279054"/>
                  <a:gd name="connsiteY4" fmla="*/ 0 h 2534361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6150117 w 8884132"/>
                  <a:gd name="connsiteY3" fmla="*/ 7830 h 2539787"/>
                  <a:gd name="connsiteX4" fmla="*/ 6705854 w 8884132"/>
                  <a:gd name="connsiteY4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088413 w 8884132"/>
                  <a:gd name="connsiteY3" fmla="*/ 2084467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28394 w 8906672"/>
                  <a:gd name="connsiteY0" fmla="*/ 0 h 2539787"/>
                  <a:gd name="connsiteX1" fmla="*/ 8906672 w 8906672"/>
                  <a:gd name="connsiteY1" fmla="*/ 2524814 h 2539787"/>
                  <a:gd name="connsiteX2" fmla="*/ 22540 w 8906672"/>
                  <a:gd name="connsiteY2" fmla="*/ 2539787 h 2539787"/>
                  <a:gd name="connsiteX3" fmla="*/ 0 w 8906672"/>
                  <a:gd name="connsiteY3" fmla="*/ 2144287 h 2539787"/>
                  <a:gd name="connsiteX4" fmla="*/ 6172657 w 8906672"/>
                  <a:gd name="connsiteY4" fmla="*/ 7830 h 2539787"/>
                  <a:gd name="connsiteX5" fmla="*/ 6728394 w 890667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7 w 8884132"/>
                  <a:gd name="connsiteY3" fmla="*/ 2152833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64159 w 8898174"/>
                  <a:gd name="connsiteY4" fmla="*/ 7830 h 2539787"/>
                  <a:gd name="connsiteX5" fmla="*/ 6719896 w 8898174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04173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110105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6 w 8884132"/>
                  <a:gd name="connsiteY3" fmla="*/ 2127196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20188 w 8884132"/>
                  <a:gd name="connsiteY3" fmla="*/ 2161379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14428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11642 w 8884132"/>
                  <a:gd name="connsiteY3" fmla="*/ 2147042 h 2542541"/>
                  <a:gd name="connsiteX4" fmla="*/ 6115933 w 8884132"/>
                  <a:gd name="connsiteY4" fmla="*/ 10584 h 2542541"/>
                  <a:gd name="connsiteX5" fmla="*/ 6733396 w 888413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119493 w 8887692"/>
                  <a:gd name="connsiteY4" fmla="*/ 10584 h 2542541"/>
                  <a:gd name="connsiteX5" fmla="*/ 6736956 w 888769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096132 w 8887692"/>
                  <a:gd name="connsiteY4" fmla="*/ 7246 h 2542541"/>
                  <a:gd name="connsiteX5" fmla="*/ 6736956 w 8887692"/>
                  <a:gd name="connsiteY5" fmla="*/ 0 h 254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87692" h="2542541">
                    <a:moveTo>
                      <a:pt x="6736956" y="0"/>
                    </a:moveTo>
                    <a:lnTo>
                      <a:pt x="8887692" y="2527568"/>
                    </a:lnTo>
                    <a:lnTo>
                      <a:pt x="3560" y="2542541"/>
                    </a:lnTo>
                    <a:cubicBezTo>
                      <a:pt x="4592" y="2413556"/>
                      <a:pt x="-903" y="2276027"/>
                      <a:pt x="129" y="2147042"/>
                    </a:cubicBezTo>
                    <a:lnTo>
                      <a:pt x="6096132" y="7246"/>
                    </a:lnTo>
                    <a:lnTo>
                      <a:pt x="6736956" y="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642B6D61-D070-4A17-8F87-852B0EFF719C}"/>
                  </a:ext>
                </a:extLst>
              </p:cNvPr>
              <p:cNvSpPr/>
              <p:nvPr/>
            </p:nvSpPr>
            <p:spPr>
              <a:xfrm>
                <a:off x="5678006" y="3230735"/>
                <a:ext cx="897856" cy="2662315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  <a:gd name="connsiteX0" fmla="*/ 1124192 w 1124192"/>
                  <a:gd name="connsiteY0" fmla="*/ 0 h 2617048"/>
                  <a:gd name="connsiteX1" fmla="*/ 0 w 1124192"/>
                  <a:gd name="connsiteY1" fmla="*/ 2616673 h 2617048"/>
                  <a:gd name="connsiteX2" fmla="*/ 124101 w 1124192"/>
                  <a:gd name="connsiteY2" fmla="*/ 2617048 h 2617048"/>
                  <a:gd name="connsiteX3" fmla="*/ 1124192 w 1124192"/>
                  <a:gd name="connsiteY3" fmla="*/ 0 h 2617048"/>
                  <a:gd name="connsiteX0" fmla="*/ 897856 w 897856"/>
                  <a:gd name="connsiteY0" fmla="*/ 0 h 2662315"/>
                  <a:gd name="connsiteX1" fmla="*/ 0 w 897856"/>
                  <a:gd name="connsiteY1" fmla="*/ 2661940 h 2662315"/>
                  <a:gd name="connsiteX2" fmla="*/ 124101 w 897856"/>
                  <a:gd name="connsiteY2" fmla="*/ 2662315 h 2662315"/>
                  <a:gd name="connsiteX3" fmla="*/ 897856 w 897856"/>
                  <a:gd name="connsiteY3" fmla="*/ 0 h 266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856" h="2662315">
                    <a:moveTo>
                      <a:pt x="897856" y="0"/>
                    </a:moveTo>
                    <a:lnTo>
                      <a:pt x="0" y="2661940"/>
                    </a:lnTo>
                    <a:lnTo>
                      <a:pt x="124101" y="2662315"/>
                    </a:lnTo>
                    <a:lnTo>
                      <a:pt x="897856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96C9AF0D-BA57-46AF-A143-92354C0D5787}"/>
                  </a:ext>
                </a:extLst>
              </p:cNvPr>
              <p:cNvSpPr/>
              <p:nvPr/>
            </p:nvSpPr>
            <p:spPr>
              <a:xfrm>
                <a:off x="5858215" y="3149377"/>
                <a:ext cx="746770" cy="2743673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  <a:gd name="connsiteX0" fmla="*/ 973107 w 973107"/>
                  <a:gd name="connsiteY0" fmla="*/ 0 h 2635032"/>
                  <a:gd name="connsiteX1" fmla="*/ 0 w 973107"/>
                  <a:gd name="connsiteY1" fmla="*/ 2635032 h 2635032"/>
                  <a:gd name="connsiteX2" fmla="*/ 120472 w 973107"/>
                  <a:gd name="connsiteY2" fmla="*/ 2631224 h 2635032"/>
                  <a:gd name="connsiteX3" fmla="*/ 973107 w 973107"/>
                  <a:gd name="connsiteY3" fmla="*/ 0 h 2635032"/>
                  <a:gd name="connsiteX0" fmla="*/ 755824 w 755824"/>
                  <a:gd name="connsiteY0" fmla="*/ 0 h 2743673"/>
                  <a:gd name="connsiteX1" fmla="*/ 0 w 755824"/>
                  <a:gd name="connsiteY1" fmla="*/ 2743673 h 2743673"/>
                  <a:gd name="connsiteX2" fmla="*/ 120472 w 755824"/>
                  <a:gd name="connsiteY2" fmla="*/ 2739865 h 2743673"/>
                  <a:gd name="connsiteX3" fmla="*/ 755824 w 755824"/>
                  <a:gd name="connsiteY3" fmla="*/ 0 h 2743673"/>
                  <a:gd name="connsiteX0" fmla="*/ 746770 w 746770"/>
                  <a:gd name="connsiteY0" fmla="*/ 0 h 2743673"/>
                  <a:gd name="connsiteX1" fmla="*/ 0 w 746770"/>
                  <a:gd name="connsiteY1" fmla="*/ 2743673 h 2743673"/>
                  <a:gd name="connsiteX2" fmla="*/ 120472 w 746770"/>
                  <a:gd name="connsiteY2" fmla="*/ 2739865 h 2743673"/>
                  <a:gd name="connsiteX3" fmla="*/ 746770 w 746770"/>
                  <a:gd name="connsiteY3" fmla="*/ 0 h 274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70" h="2743673">
                    <a:moveTo>
                      <a:pt x="746770" y="0"/>
                    </a:moveTo>
                    <a:lnTo>
                      <a:pt x="0" y="2743673"/>
                    </a:lnTo>
                    <a:lnTo>
                      <a:pt x="120472" y="2739865"/>
                    </a:lnTo>
                    <a:lnTo>
                      <a:pt x="746770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79A4C8E-B48D-4D8C-89D5-2654B5BF636D}"/>
                  </a:ext>
                </a:extLst>
              </p:cNvPr>
              <p:cNvSpPr/>
              <p:nvPr/>
            </p:nvSpPr>
            <p:spPr>
              <a:xfrm>
                <a:off x="6957000" y="3644552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6C1DD6-73D8-4D50-AC2E-1DA266A44D90}"/>
                  </a:ext>
                </a:extLst>
              </p:cNvPr>
              <p:cNvSpPr/>
              <p:nvPr/>
            </p:nvSpPr>
            <p:spPr>
              <a:xfrm>
                <a:off x="7408728" y="4202461"/>
                <a:ext cx="1489619" cy="1706790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  <a:gd name="connsiteX0" fmla="*/ 1831160 w 2039073"/>
                  <a:gd name="connsiteY0" fmla="*/ 2519365 h 2533130"/>
                  <a:gd name="connsiteX1" fmla="*/ 2039073 w 2039073"/>
                  <a:gd name="connsiteY1" fmla="*/ 2533130 h 2533130"/>
                  <a:gd name="connsiteX2" fmla="*/ 3071 w 2039073"/>
                  <a:gd name="connsiteY2" fmla="*/ 0 h 2533130"/>
                  <a:gd name="connsiteX3" fmla="*/ 0 w 2039073"/>
                  <a:gd name="connsiteY3" fmla="*/ 8715 h 2533130"/>
                  <a:gd name="connsiteX4" fmla="*/ 1831160 w 2039073"/>
                  <a:gd name="connsiteY4" fmla="*/ 2519365 h 2533130"/>
                  <a:gd name="connsiteX0" fmla="*/ 1828089 w 2036002"/>
                  <a:gd name="connsiteY0" fmla="*/ 2519365 h 2533130"/>
                  <a:gd name="connsiteX1" fmla="*/ 2036002 w 2036002"/>
                  <a:gd name="connsiteY1" fmla="*/ 2533130 h 2533130"/>
                  <a:gd name="connsiteX2" fmla="*/ 0 w 2036002"/>
                  <a:gd name="connsiteY2" fmla="*/ 0 h 2533130"/>
                  <a:gd name="connsiteX3" fmla="*/ 307706 w 2036002"/>
                  <a:gd name="connsiteY3" fmla="*/ 463771 h 2533130"/>
                  <a:gd name="connsiteX4" fmla="*/ 1828089 w 2036002"/>
                  <a:gd name="connsiteY4" fmla="*/ 2519365 h 2533130"/>
                  <a:gd name="connsiteX0" fmla="*/ 1570472 w 1778385"/>
                  <a:gd name="connsiteY0" fmla="*/ 2210428 h 2224193"/>
                  <a:gd name="connsiteX1" fmla="*/ 1778385 w 1778385"/>
                  <a:gd name="connsiteY1" fmla="*/ 2224193 h 2224193"/>
                  <a:gd name="connsiteX2" fmla="*/ 0 w 1778385"/>
                  <a:gd name="connsiteY2" fmla="*/ 0 h 2224193"/>
                  <a:gd name="connsiteX3" fmla="*/ 50089 w 1778385"/>
                  <a:gd name="connsiteY3" fmla="*/ 154834 h 2224193"/>
                  <a:gd name="connsiteX4" fmla="*/ 1570472 w 1778385"/>
                  <a:gd name="connsiteY4" fmla="*/ 2210428 h 2224193"/>
                  <a:gd name="connsiteX0" fmla="*/ 1520383 w 1728296"/>
                  <a:gd name="connsiteY0" fmla="*/ 2055594 h 2069359"/>
                  <a:gd name="connsiteX1" fmla="*/ 1728296 w 1728296"/>
                  <a:gd name="connsiteY1" fmla="*/ 2069359 h 2069359"/>
                  <a:gd name="connsiteX2" fmla="*/ 334292 w 1728296"/>
                  <a:gd name="connsiteY2" fmla="*/ 387894 h 2069359"/>
                  <a:gd name="connsiteX3" fmla="*/ 0 w 1728296"/>
                  <a:gd name="connsiteY3" fmla="*/ 0 h 2069359"/>
                  <a:gd name="connsiteX4" fmla="*/ 1520383 w 1728296"/>
                  <a:gd name="connsiteY4" fmla="*/ 2055594 h 2069359"/>
                  <a:gd name="connsiteX0" fmla="*/ 1270944 w 1478857"/>
                  <a:gd name="connsiteY0" fmla="*/ 1713258 h 1727023"/>
                  <a:gd name="connsiteX1" fmla="*/ 1478857 w 1478857"/>
                  <a:gd name="connsiteY1" fmla="*/ 1727023 h 1727023"/>
                  <a:gd name="connsiteX2" fmla="*/ 84853 w 1478857"/>
                  <a:gd name="connsiteY2" fmla="*/ 45558 h 1727023"/>
                  <a:gd name="connsiteX3" fmla="*/ 0 w 1478857"/>
                  <a:gd name="connsiteY3" fmla="*/ 0 h 1727023"/>
                  <a:gd name="connsiteX4" fmla="*/ 1270944 w 1478857"/>
                  <a:gd name="connsiteY4" fmla="*/ 1713258 h 1727023"/>
                  <a:gd name="connsiteX0" fmla="*/ 1275033 w 1478857"/>
                  <a:gd name="connsiteY0" fmla="*/ 1729957 h 1729957"/>
                  <a:gd name="connsiteX1" fmla="*/ 1478857 w 1478857"/>
                  <a:gd name="connsiteY1" fmla="*/ 1727023 h 1729957"/>
                  <a:gd name="connsiteX2" fmla="*/ 84853 w 1478857"/>
                  <a:gd name="connsiteY2" fmla="*/ 45558 h 1729957"/>
                  <a:gd name="connsiteX3" fmla="*/ 0 w 1478857"/>
                  <a:gd name="connsiteY3" fmla="*/ 0 h 1729957"/>
                  <a:gd name="connsiteX4" fmla="*/ 1275033 w 1478857"/>
                  <a:gd name="connsiteY4" fmla="*/ 1729957 h 172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857" h="1729957">
                    <a:moveTo>
                      <a:pt x="1275033" y="1729957"/>
                    </a:moveTo>
                    <a:lnTo>
                      <a:pt x="1478857" y="1727023"/>
                    </a:lnTo>
                    <a:lnTo>
                      <a:pt x="84853" y="45558"/>
                    </a:lnTo>
                    <a:lnTo>
                      <a:pt x="0" y="0"/>
                    </a:lnTo>
                    <a:lnTo>
                      <a:pt x="1275033" y="1729957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242C764-B4E3-4A27-BEF4-0383D5B64F87}"/>
                  </a:ext>
                </a:extLst>
              </p:cNvPr>
              <p:cNvSpPr/>
              <p:nvPr/>
            </p:nvSpPr>
            <p:spPr>
              <a:xfrm>
                <a:off x="7003528" y="3661032"/>
                <a:ext cx="1107861" cy="654348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  <a:gd name="connsiteX0" fmla="*/ 455461 w 1081287"/>
                  <a:gd name="connsiteY0" fmla="*/ 531952 h 552237"/>
                  <a:gd name="connsiteX1" fmla="*/ 368444 w 1081287"/>
                  <a:gd name="connsiteY1" fmla="*/ 552237 h 552237"/>
                  <a:gd name="connsiteX2" fmla="*/ 0 w 1081287"/>
                  <a:gd name="connsiteY2" fmla="*/ 52152 h 552237"/>
                  <a:gd name="connsiteX3" fmla="*/ 13907 w 1081287"/>
                  <a:gd name="connsiteY3" fmla="*/ 10431 h 552237"/>
                  <a:gd name="connsiteX4" fmla="*/ 347681 w 1081287"/>
                  <a:gd name="connsiteY4" fmla="*/ 0 h 552237"/>
                  <a:gd name="connsiteX5" fmla="*/ 1081287 w 1081287"/>
                  <a:gd name="connsiteY5" fmla="*/ 472846 h 552237"/>
                  <a:gd name="connsiteX6" fmla="*/ 455461 w 1081287"/>
                  <a:gd name="connsiteY6" fmla="*/ 531952 h 552237"/>
                  <a:gd name="connsiteX0" fmla="*/ 512611 w 1081287"/>
                  <a:gd name="connsiteY0" fmla="*/ 609105 h 609105"/>
                  <a:gd name="connsiteX1" fmla="*/ 368444 w 1081287"/>
                  <a:gd name="connsiteY1" fmla="*/ 552237 h 609105"/>
                  <a:gd name="connsiteX2" fmla="*/ 0 w 1081287"/>
                  <a:gd name="connsiteY2" fmla="*/ 52152 h 609105"/>
                  <a:gd name="connsiteX3" fmla="*/ 13907 w 1081287"/>
                  <a:gd name="connsiteY3" fmla="*/ 10431 h 609105"/>
                  <a:gd name="connsiteX4" fmla="*/ 347681 w 1081287"/>
                  <a:gd name="connsiteY4" fmla="*/ 0 h 609105"/>
                  <a:gd name="connsiteX5" fmla="*/ 1081287 w 1081287"/>
                  <a:gd name="connsiteY5" fmla="*/ 472846 h 609105"/>
                  <a:gd name="connsiteX6" fmla="*/ 512611 w 1081287"/>
                  <a:gd name="connsiteY6" fmla="*/ 609105 h 609105"/>
                  <a:gd name="connsiteX0" fmla="*/ 539185 w 1107861"/>
                  <a:gd name="connsiteY0" fmla="*/ 636774 h 636774"/>
                  <a:gd name="connsiteX1" fmla="*/ 395018 w 1107861"/>
                  <a:gd name="connsiteY1" fmla="*/ 579906 h 636774"/>
                  <a:gd name="connsiteX2" fmla="*/ 26574 w 1107861"/>
                  <a:gd name="connsiteY2" fmla="*/ 79821 h 636774"/>
                  <a:gd name="connsiteX3" fmla="*/ 0 w 1107861"/>
                  <a:gd name="connsiteY3" fmla="*/ 0 h 636774"/>
                  <a:gd name="connsiteX4" fmla="*/ 374255 w 1107861"/>
                  <a:gd name="connsiteY4" fmla="*/ 27669 h 636774"/>
                  <a:gd name="connsiteX5" fmla="*/ 1107861 w 1107861"/>
                  <a:gd name="connsiteY5" fmla="*/ 500515 h 636774"/>
                  <a:gd name="connsiteX6" fmla="*/ 539185 w 1107861"/>
                  <a:gd name="connsiteY6" fmla="*/ 636774 h 636774"/>
                  <a:gd name="connsiteX0" fmla="*/ 539185 w 1107861"/>
                  <a:gd name="connsiteY0" fmla="*/ 654348 h 654348"/>
                  <a:gd name="connsiteX1" fmla="*/ 395018 w 1107861"/>
                  <a:gd name="connsiteY1" fmla="*/ 597480 h 654348"/>
                  <a:gd name="connsiteX2" fmla="*/ 26574 w 1107861"/>
                  <a:gd name="connsiteY2" fmla="*/ 97395 h 654348"/>
                  <a:gd name="connsiteX3" fmla="*/ 0 w 1107861"/>
                  <a:gd name="connsiteY3" fmla="*/ 17574 h 654348"/>
                  <a:gd name="connsiteX4" fmla="*/ 300437 w 1107861"/>
                  <a:gd name="connsiteY4" fmla="*/ 0 h 654348"/>
                  <a:gd name="connsiteX5" fmla="*/ 1107861 w 1107861"/>
                  <a:gd name="connsiteY5" fmla="*/ 518089 h 654348"/>
                  <a:gd name="connsiteX6" fmla="*/ 539185 w 1107861"/>
                  <a:gd name="connsiteY6" fmla="*/ 654348 h 6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861" h="654348">
                    <a:moveTo>
                      <a:pt x="539185" y="654348"/>
                    </a:moveTo>
                    <a:lnTo>
                      <a:pt x="395018" y="597480"/>
                    </a:lnTo>
                    <a:lnTo>
                      <a:pt x="26574" y="97395"/>
                    </a:lnTo>
                    <a:lnTo>
                      <a:pt x="0" y="17574"/>
                    </a:lnTo>
                    <a:lnTo>
                      <a:pt x="300437" y="0"/>
                    </a:lnTo>
                    <a:lnTo>
                      <a:pt x="1107861" y="518089"/>
                    </a:lnTo>
                    <a:lnTo>
                      <a:pt x="539185" y="654348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E16409C-A111-43A7-A24D-4856E4104FE3}"/>
                  </a:ext>
                </a:extLst>
              </p:cNvPr>
              <p:cNvCxnSpPr>
                <a:cxnSpLocks/>
                <a:endCxn id="136" idx="1"/>
              </p:cNvCxnSpPr>
              <p:nvPr/>
            </p:nvCxnSpPr>
            <p:spPr>
              <a:xfrm flipH="1">
                <a:off x="7398546" y="4111721"/>
                <a:ext cx="603648" cy="14679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638B095-E779-458A-8117-98EF5BA2E8B3}"/>
                  </a:ext>
                </a:extLst>
              </p:cNvPr>
              <p:cNvSpPr/>
              <p:nvPr/>
            </p:nvSpPr>
            <p:spPr>
              <a:xfrm>
                <a:off x="7028056" y="3748661"/>
                <a:ext cx="376673" cy="35215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  <a:gd name="connsiteX0" fmla="*/ 0 w 328572"/>
                  <a:gd name="connsiteY0" fmla="*/ 18150 h 296872"/>
                  <a:gd name="connsiteX1" fmla="*/ 115922 w 328572"/>
                  <a:gd name="connsiteY1" fmla="*/ 0 h 296872"/>
                  <a:gd name="connsiteX2" fmla="*/ 328572 w 328572"/>
                  <a:gd name="connsiteY2" fmla="*/ 296872 h 296872"/>
                  <a:gd name="connsiteX3" fmla="*/ 159933 w 328572"/>
                  <a:gd name="connsiteY3" fmla="*/ 230235 h 296872"/>
                  <a:gd name="connsiteX4" fmla="*/ 0 w 328572"/>
                  <a:gd name="connsiteY4" fmla="*/ 18150 h 296872"/>
                  <a:gd name="connsiteX0" fmla="*/ 0 w 328572"/>
                  <a:gd name="connsiteY0" fmla="*/ 18150 h 318817"/>
                  <a:gd name="connsiteX1" fmla="*/ 115922 w 328572"/>
                  <a:gd name="connsiteY1" fmla="*/ 0 h 318817"/>
                  <a:gd name="connsiteX2" fmla="*/ 328572 w 328572"/>
                  <a:gd name="connsiteY2" fmla="*/ 296872 h 318817"/>
                  <a:gd name="connsiteX3" fmla="*/ 228513 w 328572"/>
                  <a:gd name="connsiteY3" fmla="*/ 318817 h 318817"/>
                  <a:gd name="connsiteX4" fmla="*/ 0 w 328572"/>
                  <a:gd name="connsiteY4" fmla="*/ 18150 h 318817"/>
                  <a:gd name="connsiteX0" fmla="*/ 0 w 331429"/>
                  <a:gd name="connsiteY0" fmla="*/ 18150 h 318817"/>
                  <a:gd name="connsiteX1" fmla="*/ 115922 w 331429"/>
                  <a:gd name="connsiteY1" fmla="*/ 0 h 318817"/>
                  <a:gd name="connsiteX2" fmla="*/ 331429 w 331429"/>
                  <a:gd name="connsiteY2" fmla="*/ 294015 h 318817"/>
                  <a:gd name="connsiteX3" fmla="*/ 228513 w 331429"/>
                  <a:gd name="connsiteY3" fmla="*/ 318817 h 318817"/>
                  <a:gd name="connsiteX4" fmla="*/ 0 w 331429"/>
                  <a:gd name="connsiteY4" fmla="*/ 18150 h 318817"/>
                  <a:gd name="connsiteX0" fmla="*/ 0 w 364767"/>
                  <a:gd name="connsiteY0" fmla="*/ 0 h 348292"/>
                  <a:gd name="connsiteX1" fmla="*/ 149260 w 364767"/>
                  <a:gd name="connsiteY1" fmla="*/ 29475 h 348292"/>
                  <a:gd name="connsiteX2" fmla="*/ 364767 w 364767"/>
                  <a:gd name="connsiteY2" fmla="*/ 323490 h 348292"/>
                  <a:gd name="connsiteX3" fmla="*/ 261851 w 364767"/>
                  <a:gd name="connsiteY3" fmla="*/ 348292 h 348292"/>
                  <a:gd name="connsiteX4" fmla="*/ 0 w 364767"/>
                  <a:gd name="connsiteY4" fmla="*/ 0 h 348292"/>
                  <a:gd name="connsiteX0" fmla="*/ 0 w 364767"/>
                  <a:gd name="connsiteY0" fmla="*/ 8625 h 356917"/>
                  <a:gd name="connsiteX1" fmla="*/ 125448 w 364767"/>
                  <a:gd name="connsiteY1" fmla="*/ 0 h 356917"/>
                  <a:gd name="connsiteX2" fmla="*/ 364767 w 364767"/>
                  <a:gd name="connsiteY2" fmla="*/ 332115 h 356917"/>
                  <a:gd name="connsiteX3" fmla="*/ 261851 w 364767"/>
                  <a:gd name="connsiteY3" fmla="*/ 356917 h 356917"/>
                  <a:gd name="connsiteX4" fmla="*/ 0 w 364767"/>
                  <a:gd name="connsiteY4" fmla="*/ 8625 h 356917"/>
                  <a:gd name="connsiteX0" fmla="*/ 0 w 376673"/>
                  <a:gd name="connsiteY0" fmla="*/ 8625 h 356917"/>
                  <a:gd name="connsiteX1" fmla="*/ 125448 w 376673"/>
                  <a:gd name="connsiteY1" fmla="*/ 0 h 356917"/>
                  <a:gd name="connsiteX2" fmla="*/ 376673 w 376673"/>
                  <a:gd name="connsiteY2" fmla="*/ 332115 h 356917"/>
                  <a:gd name="connsiteX3" fmla="*/ 261851 w 376673"/>
                  <a:gd name="connsiteY3" fmla="*/ 356917 h 356917"/>
                  <a:gd name="connsiteX4" fmla="*/ 0 w 376673"/>
                  <a:gd name="connsiteY4" fmla="*/ 8625 h 356917"/>
                  <a:gd name="connsiteX0" fmla="*/ 0 w 376673"/>
                  <a:gd name="connsiteY0" fmla="*/ 3863 h 352155"/>
                  <a:gd name="connsiteX1" fmla="*/ 106398 w 376673"/>
                  <a:gd name="connsiteY1" fmla="*/ 0 h 352155"/>
                  <a:gd name="connsiteX2" fmla="*/ 376673 w 376673"/>
                  <a:gd name="connsiteY2" fmla="*/ 327353 h 352155"/>
                  <a:gd name="connsiteX3" fmla="*/ 261851 w 376673"/>
                  <a:gd name="connsiteY3" fmla="*/ 352155 h 352155"/>
                  <a:gd name="connsiteX4" fmla="*/ 0 w 376673"/>
                  <a:gd name="connsiteY4" fmla="*/ 3863 h 35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673" h="352155">
                    <a:moveTo>
                      <a:pt x="0" y="3863"/>
                    </a:moveTo>
                    <a:lnTo>
                      <a:pt x="106398" y="0"/>
                    </a:lnTo>
                    <a:lnTo>
                      <a:pt x="376673" y="327353"/>
                    </a:lnTo>
                    <a:lnTo>
                      <a:pt x="261851" y="352155"/>
                    </a:lnTo>
                    <a:lnTo>
                      <a:pt x="0" y="386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1250381-8DD6-4E32-A68B-BE3B1D74B12C}"/>
                  </a:ext>
                </a:extLst>
              </p:cNvPr>
              <p:cNvSpPr/>
              <p:nvPr/>
            </p:nvSpPr>
            <p:spPr>
              <a:xfrm>
                <a:off x="7282157" y="4071575"/>
                <a:ext cx="128478" cy="195447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  <a:gd name="connsiteX0" fmla="*/ 110612 w 128459"/>
                  <a:gd name="connsiteY0" fmla="*/ 0 h 193066"/>
                  <a:gd name="connsiteX1" fmla="*/ 0 w 128459"/>
                  <a:gd name="connsiteY1" fmla="*/ 26785 h 193066"/>
                  <a:gd name="connsiteX2" fmla="*/ 128425 w 128459"/>
                  <a:gd name="connsiteY2" fmla="*/ 193066 h 193066"/>
                  <a:gd name="connsiteX3" fmla="*/ 110612 w 128459"/>
                  <a:gd name="connsiteY3" fmla="*/ 0 h 193066"/>
                  <a:gd name="connsiteX0" fmla="*/ 117756 w 128478"/>
                  <a:gd name="connsiteY0" fmla="*/ 0 h 195447"/>
                  <a:gd name="connsiteX1" fmla="*/ 0 w 128478"/>
                  <a:gd name="connsiteY1" fmla="*/ 29166 h 195447"/>
                  <a:gd name="connsiteX2" fmla="*/ 128425 w 128478"/>
                  <a:gd name="connsiteY2" fmla="*/ 195447 h 195447"/>
                  <a:gd name="connsiteX3" fmla="*/ 117756 w 128478"/>
                  <a:gd name="connsiteY3" fmla="*/ 0 h 19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78" h="195447">
                    <a:moveTo>
                      <a:pt x="117756" y="0"/>
                    </a:moveTo>
                    <a:lnTo>
                      <a:pt x="0" y="29166"/>
                    </a:lnTo>
                    <a:lnTo>
                      <a:pt x="128425" y="195447"/>
                    </a:lnTo>
                    <a:cubicBezTo>
                      <a:pt x="129396" y="134293"/>
                      <a:pt x="116785" y="61154"/>
                      <a:pt x="117756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E875D78-BDE9-4783-A8D3-7A0395553574}"/>
                  </a:ext>
                </a:extLst>
              </p:cNvPr>
              <p:cNvSpPr/>
              <p:nvPr/>
            </p:nvSpPr>
            <p:spPr>
              <a:xfrm>
                <a:off x="6995491" y="3697293"/>
                <a:ext cx="141688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  <a:gd name="connsiteX0" fmla="*/ 0 w 141688"/>
                  <a:gd name="connsiteY0" fmla="*/ 0 h 57150"/>
                  <a:gd name="connsiteX1" fmla="*/ 141688 w 141688"/>
                  <a:gd name="connsiteY1" fmla="*/ 49150 h 57150"/>
                  <a:gd name="connsiteX2" fmla="*/ 33337 w 141688"/>
                  <a:gd name="connsiteY2" fmla="*/ 57150 h 57150"/>
                  <a:gd name="connsiteX3" fmla="*/ 0 w 141688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88" h="57150">
                    <a:moveTo>
                      <a:pt x="0" y="0"/>
                    </a:moveTo>
                    <a:lnTo>
                      <a:pt x="141688" y="49150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D323DE4-6840-4639-8B2F-F67D921468D1}"/>
                  </a:ext>
                </a:extLst>
              </p:cNvPr>
              <p:cNvSpPr/>
              <p:nvPr/>
            </p:nvSpPr>
            <p:spPr>
              <a:xfrm>
                <a:off x="7127128" y="3739448"/>
                <a:ext cx="481646" cy="331842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  <a:gd name="connsiteX0" fmla="*/ 0 w 311998"/>
                  <a:gd name="connsiteY0" fmla="*/ 4657 h 284795"/>
                  <a:gd name="connsiteX1" fmla="*/ 144357 w 311998"/>
                  <a:gd name="connsiteY1" fmla="*/ 0 h 284795"/>
                  <a:gd name="connsiteX2" fmla="*/ 311998 w 311998"/>
                  <a:gd name="connsiteY2" fmla="*/ 177026 h 284795"/>
                  <a:gd name="connsiteX3" fmla="*/ 203170 w 311998"/>
                  <a:gd name="connsiteY3" fmla="*/ 284795 h 284795"/>
                  <a:gd name="connsiteX4" fmla="*/ 0 w 311998"/>
                  <a:gd name="connsiteY4" fmla="*/ 4657 h 284795"/>
                  <a:gd name="connsiteX0" fmla="*/ 0 w 369148"/>
                  <a:gd name="connsiteY0" fmla="*/ 4657 h 284795"/>
                  <a:gd name="connsiteX1" fmla="*/ 144357 w 369148"/>
                  <a:gd name="connsiteY1" fmla="*/ 0 h 284795"/>
                  <a:gd name="connsiteX2" fmla="*/ 369148 w 369148"/>
                  <a:gd name="connsiteY2" fmla="*/ 254179 h 284795"/>
                  <a:gd name="connsiteX3" fmla="*/ 203170 w 369148"/>
                  <a:gd name="connsiteY3" fmla="*/ 284795 h 284795"/>
                  <a:gd name="connsiteX4" fmla="*/ 0 w 369148"/>
                  <a:gd name="connsiteY4" fmla="*/ 4657 h 284795"/>
                  <a:gd name="connsiteX0" fmla="*/ 0 w 397723"/>
                  <a:gd name="connsiteY0" fmla="*/ 0 h 327763"/>
                  <a:gd name="connsiteX1" fmla="*/ 172932 w 397723"/>
                  <a:gd name="connsiteY1" fmla="*/ 42968 h 327763"/>
                  <a:gd name="connsiteX2" fmla="*/ 397723 w 397723"/>
                  <a:gd name="connsiteY2" fmla="*/ 297147 h 327763"/>
                  <a:gd name="connsiteX3" fmla="*/ 231745 w 397723"/>
                  <a:gd name="connsiteY3" fmla="*/ 327763 h 327763"/>
                  <a:gd name="connsiteX4" fmla="*/ 0 w 397723"/>
                  <a:gd name="connsiteY4" fmla="*/ 0 h 327763"/>
                  <a:gd name="connsiteX0" fmla="*/ 0 w 397723"/>
                  <a:gd name="connsiteY0" fmla="*/ 7038 h 334801"/>
                  <a:gd name="connsiteX1" fmla="*/ 12768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397723"/>
                  <a:gd name="connsiteY0" fmla="*/ 7038 h 334801"/>
                  <a:gd name="connsiteX1" fmla="*/ 10863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447730"/>
                  <a:gd name="connsiteY0" fmla="*/ 7038 h 334801"/>
                  <a:gd name="connsiteX1" fmla="*/ 108638 w 447730"/>
                  <a:gd name="connsiteY1" fmla="*/ 0 h 334801"/>
                  <a:gd name="connsiteX2" fmla="*/ 447730 w 447730"/>
                  <a:gd name="connsiteY2" fmla="*/ 289897 h 334801"/>
                  <a:gd name="connsiteX3" fmla="*/ 231745 w 447730"/>
                  <a:gd name="connsiteY3" fmla="*/ 334801 h 334801"/>
                  <a:gd name="connsiteX4" fmla="*/ 0 w 447730"/>
                  <a:gd name="connsiteY4" fmla="*/ 7038 h 334801"/>
                  <a:gd name="connsiteX0" fmla="*/ 0 w 459636"/>
                  <a:gd name="connsiteY0" fmla="*/ 11801 h 334801"/>
                  <a:gd name="connsiteX1" fmla="*/ 120544 w 459636"/>
                  <a:gd name="connsiteY1" fmla="*/ 0 h 334801"/>
                  <a:gd name="connsiteX2" fmla="*/ 459636 w 459636"/>
                  <a:gd name="connsiteY2" fmla="*/ 289897 h 334801"/>
                  <a:gd name="connsiteX3" fmla="*/ 243651 w 459636"/>
                  <a:gd name="connsiteY3" fmla="*/ 334801 h 334801"/>
                  <a:gd name="connsiteX4" fmla="*/ 0 w 459636"/>
                  <a:gd name="connsiteY4" fmla="*/ 11801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62701 w 478686"/>
                  <a:gd name="connsiteY3" fmla="*/ 334801 h 334801"/>
                  <a:gd name="connsiteX4" fmla="*/ 0 w 478686"/>
                  <a:gd name="connsiteY4" fmla="*/ 14182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74607 w 478686"/>
                  <a:gd name="connsiteY3" fmla="*/ 334801 h 334801"/>
                  <a:gd name="connsiteX4" fmla="*/ 0 w 478686"/>
                  <a:gd name="connsiteY4" fmla="*/ 14182 h 334801"/>
                  <a:gd name="connsiteX0" fmla="*/ 0 w 481646"/>
                  <a:gd name="connsiteY0" fmla="*/ 14182 h 334801"/>
                  <a:gd name="connsiteX1" fmla="*/ 139594 w 481646"/>
                  <a:gd name="connsiteY1" fmla="*/ 0 h 334801"/>
                  <a:gd name="connsiteX2" fmla="*/ 481646 w 481646"/>
                  <a:gd name="connsiteY2" fmla="*/ 313570 h 334801"/>
                  <a:gd name="connsiteX3" fmla="*/ 274607 w 481646"/>
                  <a:gd name="connsiteY3" fmla="*/ 334801 h 334801"/>
                  <a:gd name="connsiteX4" fmla="*/ 0 w 481646"/>
                  <a:gd name="connsiteY4" fmla="*/ 14182 h 334801"/>
                  <a:gd name="connsiteX0" fmla="*/ 0 w 481646"/>
                  <a:gd name="connsiteY0" fmla="*/ 11223 h 331842"/>
                  <a:gd name="connsiteX1" fmla="*/ 169186 w 481646"/>
                  <a:gd name="connsiteY1" fmla="*/ 0 h 331842"/>
                  <a:gd name="connsiteX2" fmla="*/ 481646 w 481646"/>
                  <a:gd name="connsiteY2" fmla="*/ 310611 h 331842"/>
                  <a:gd name="connsiteX3" fmla="*/ 274607 w 481646"/>
                  <a:gd name="connsiteY3" fmla="*/ 331842 h 331842"/>
                  <a:gd name="connsiteX4" fmla="*/ 0 w 481646"/>
                  <a:gd name="connsiteY4" fmla="*/ 11223 h 33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646" h="331842">
                    <a:moveTo>
                      <a:pt x="0" y="11223"/>
                    </a:moveTo>
                    <a:lnTo>
                      <a:pt x="169186" y="0"/>
                    </a:lnTo>
                    <a:lnTo>
                      <a:pt x="481646" y="310611"/>
                    </a:lnTo>
                    <a:lnTo>
                      <a:pt x="274607" y="331842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509DE137-4624-48BE-9676-4EAE5E9B5C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3893" y="3687107"/>
                <a:ext cx="352492" cy="1383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5C4E4211-D05F-4EB3-8832-C37EFF49BD9F}"/>
                  </a:ext>
                </a:extLst>
              </p:cNvPr>
              <p:cNvSpPr/>
              <p:nvPr/>
            </p:nvSpPr>
            <p:spPr>
              <a:xfrm>
                <a:off x="6172414" y="3758006"/>
                <a:ext cx="336605" cy="391678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145855 w 311506"/>
                  <a:gd name="connsiteY0" fmla="*/ 31380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31380 h 297846"/>
                  <a:gd name="connsiteX0" fmla="*/ 145855 w 311506"/>
                  <a:gd name="connsiteY0" fmla="*/ 5187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5187 h 297846"/>
                  <a:gd name="connsiteX0" fmla="*/ 169668 w 335319"/>
                  <a:gd name="connsiteY0" fmla="*/ 5187 h 352615"/>
                  <a:gd name="connsiteX1" fmla="*/ 0 w 335319"/>
                  <a:gd name="connsiteY1" fmla="*/ 352615 h 352615"/>
                  <a:gd name="connsiteX2" fmla="*/ 262231 w 335319"/>
                  <a:gd name="connsiteY2" fmla="*/ 292236 h 352615"/>
                  <a:gd name="connsiteX3" fmla="*/ 335319 w 335319"/>
                  <a:gd name="connsiteY3" fmla="*/ 0 h 352615"/>
                  <a:gd name="connsiteX4" fmla="*/ 169668 w 335319"/>
                  <a:gd name="connsiteY4" fmla="*/ 5187 h 352615"/>
                  <a:gd name="connsiteX0" fmla="*/ 169668 w 335319"/>
                  <a:gd name="connsiteY0" fmla="*/ 5187 h 370817"/>
                  <a:gd name="connsiteX1" fmla="*/ 0 w 335319"/>
                  <a:gd name="connsiteY1" fmla="*/ 352615 h 370817"/>
                  <a:gd name="connsiteX2" fmla="*/ 264612 w 335319"/>
                  <a:gd name="connsiteY2" fmla="*/ 370817 h 370817"/>
                  <a:gd name="connsiteX3" fmla="*/ 335319 w 335319"/>
                  <a:gd name="connsiteY3" fmla="*/ 0 h 370817"/>
                  <a:gd name="connsiteX4" fmla="*/ 169668 w 335319"/>
                  <a:gd name="connsiteY4" fmla="*/ 5187 h 370817"/>
                  <a:gd name="connsiteX0" fmla="*/ 174431 w 340082"/>
                  <a:gd name="connsiteY0" fmla="*/ 5187 h 370817"/>
                  <a:gd name="connsiteX1" fmla="*/ 0 w 340082"/>
                  <a:gd name="connsiteY1" fmla="*/ 366902 h 370817"/>
                  <a:gd name="connsiteX2" fmla="*/ 269375 w 340082"/>
                  <a:gd name="connsiteY2" fmla="*/ 370817 h 370817"/>
                  <a:gd name="connsiteX3" fmla="*/ 340082 w 340082"/>
                  <a:gd name="connsiteY3" fmla="*/ 0 h 370817"/>
                  <a:gd name="connsiteX4" fmla="*/ 174431 w 340082"/>
                  <a:gd name="connsiteY4" fmla="*/ 5187 h 370817"/>
                  <a:gd name="connsiteX0" fmla="*/ 170954 w 336605"/>
                  <a:gd name="connsiteY0" fmla="*/ 5187 h 387763"/>
                  <a:gd name="connsiteX1" fmla="*/ 0 w 336605"/>
                  <a:gd name="connsiteY1" fmla="*/ 387763 h 387763"/>
                  <a:gd name="connsiteX2" fmla="*/ 265898 w 336605"/>
                  <a:gd name="connsiteY2" fmla="*/ 370817 h 387763"/>
                  <a:gd name="connsiteX3" fmla="*/ 336605 w 336605"/>
                  <a:gd name="connsiteY3" fmla="*/ 0 h 387763"/>
                  <a:gd name="connsiteX4" fmla="*/ 170954 w 336605"/>
                  <a:gd name="connsiteY4" fmla="*/ 5187 h 387763"/>
                  <a:gd name="connsiteX0" fmla="*/ 170954 w 336605"/>
                  <a:gd name="connsiteY0" fmla="*/ 5187 h 391678"/>
                  <a:gd name="connsiteX1" fmla="*/ 0 w 336605"/>
                  <a:gd name="connsiteY1" fmla="*/ 387763 h 391678"/>
                  <a:gd name="connsiteX2" fmla="*/ 265898 w 336605"/>
                  <a:gd name="connsiteY2" fmla="*/ 391678 h 391678"/>
                  <a:gd name="connsiteX3" fmla="*/ 336605 w 336605"/>
                  <a:gd name="connsiteY3" fmla="*/ 0 h 391678"/>
                  <a:gd name="connsiteX4" fmla="*/ 170954 w 336605"/>
                  <a:gd name="connsiteY4" fmla="*/ 5187 h 39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605" h="391678">
                    <a:moveTo>
                      <a:pt x="170954" y="5187"/>
                    </a:moveTo>
                    <a:lnTo>
                      <a:pt x="0" y="387763"/>
                    </a:lnTo>
                    <a:lnTo>
                      <a:pt x="265898" y="391678"/>
                    </a:lnTo>
                    <a:lnTo>
                      <a:pt x="336605" y="0"/>
                    </a:lnTo>
                    <a:lnTo>
                      <a:pt x="170954" y="5187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6F5D977A-85B2-469F-A664-C72F37F8E2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9082" y="3763897"/>
                <a:ext cx="1146641" cy="5423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72D7B26-876F-4DA9-88DD-C5BC2A8A78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0447" y="3763897"/>
                <a:ext cx="120740" cy="1595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338D188-5744-4D1F-97A1-D063EF60E5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3145" y="3765188"/>
                <a:ext cx="101555" cy="1640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25D9F29-F321-4DB7-B8D2-C2C2BD7B37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771" y="3751029"/>
                <a:ext cx="29719" cy="17905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2EF48B27-EEC5-489E-840C-061DC5451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8790" y="3757284"/>
                <a:ext cx="5563" cy="1709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175FF936-78E3-4F75-BFBB-F8AD4630F6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294" y="3755230"/>
                <a:ext cx="42258" cy="17298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26BB2DD-51EB-479A-B980-99B76F7739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610" y="3761406"/>
                <a:ext cx="73660" cy="1583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F5D48D80-2251-4EC4-9B5F-DE87150D2D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5531" y="3752514"/>
                <a:ext cx="67052" cy="17710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8BA66C2-BF55-4B43-990C-A21EAB9906BC}"/>
                  </a:ext>
                </a:extLst>
              </p:cNvPr>
              <p:cNvSpPr/>
              <p:nvPr/>
            </p:nvSpPr>
            <p:spPr>
              <a:xfrm>
                <a:off x="1147034" y="3230735"/>
                <a:ext cx="5366369" cy="2715633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4196770 w 4196770"/>
                  <a:gd name="connsiteY0" fmla="*/ 0 h 2584445"/>
                  <a:gd name="connsiteX1" fmla="*/ 0 w 4196770"/>
                  <a:gd name="connsiteY1" fmla="*/ 2584445 h 2584445"/>
                  <a:gd name="connsiteX2" fmla="*/ 165193 w 4196770"/>
                  <a:gd name="connsiteY2" fmla="*/ 2579453 h 2584445"/>
                  <a:gd name="connsiteX3" fmla="*/ 4196770 w 4196770"/>
                  <a:gd name="connsiteY3" fmla="*/ 0 h 2584445"/>
                  <a:gd name="connsiteX0" fmla="*/ 4265880 w 4265880"/>
                  <a:gd name="connsiteY0" fmla="*/ 0 h 2634665"/>
                  <a:gd name="connsiteX1" fmla="*/ 0 w 4265880"/>
                  <a:gd name="connsiteY1" fmla="*/ 2634665 h 2634665"/>
                  <a:gd name="connsiteX2" fmla="*/ 165193 w 4265880"/>
                  <a:gd name="connsiteY2" fmla="*/ 2629673 h 2634665"/>
                  <a:gd name="connsiteX3" fmla="*/ 4265880 w 4265880"/>
                  <a:gd name="connsiteY3" fmla="*/ 0 h 2634665"/>
                  <a:gd name="connsiteX0" fmla="*/ 4300435 w 4300435"/>
                  <a:gd name="connsiteY0" fmla="*/ 0 h 2651405"/>
                  <a:gd name="connsiteX1" fmla="*/ 0 w 4300435"/>
                  <a:gd name="connsiteY1" fmla="*/ 2651405 h 2651405"/>
                  <a:gd name="connsiteX2" fmla="*/ 165193 w 4300435"/>
                  <a:gd name="connsiteY2" fmla="*/ 2646413 h 2651405"/>
                  <a:gd name="connsiteX3" fmla="*/ 4300435 w 4300435"/>
                  <a:gd name="connsiteY3" fmla="*/ 0 h 2651405"/>
                  <a:gd name="connsiteX0" fmla="*/ 4341901 w 4341901"/>
                  <a:gd name="connsiteY0" fmla="*/ 0 h 2659775"/>
                  <a:gd name="connsiteX1" fmla="*/ 0 w 4341901"/>
                  <a:gd name="connsiteY1" fmla="*/ 2659775 h 2659775"/>
                  <a:gd name="connsiteX2" fmla="*/ 165193 w 4341901"/>
                  <a:gd name="connsiteY2" fmla="*/ 2654783 h 2659775"/>
                  <a:gd name="connsiteX3" fmla="*/ 4341901 w 4341901"/>
                  <a:gd name="connsiteY3" fmla="*/ 0 h 2659775"/>
                  <a:gd name="connsiteX0" fmla="*/ 4238236 w 4238236"/>
                  <a:gd name="connsiteY0" fmla="*/ 0 h 2654783"/>
                  <a:gd name="connsiteX1" fmla="*/ 0 w 4238236"/>
                  <a:gd name="connsiteY1" fmla="*/ 2601185 h 2654783"/>
                  <a:gd name="connsiteX2" fmla="*/ 61528 w 4238236"/>
                  <a:gd name="connsiteY2" fmla="*/ 2654783 h 2654783"/>
                  <a:gd name="connsiteX3" fmla="*/ 4238236 w 4238236"/>
                  <a:gd name="connsiteY3" fmla="*/ 0 h 2654783"/>
                  <a:gd name="connsiteX0" fmla="*/ 4321168 w 4321168"/>
                  <a:gd name="connsiteY0" fmla="*/ 0 h 2659774"/>
                  <a:gd name="connsiteX1" fmla="*/ 0 w 4321168"/>
                  <a:gd name="connsiteY1" fmla="*/ 2659774 h 2659774"/>
                  <a:gd name="connsiteX2" fmla="*/ 144460 w 4321168"/>
                  <a:gd name="connsiteY2" fmla="*/ 2654783 h 2659774"/>
                  <a:gd name="connsiteX3" fmla="*/ 4321168 w 4321168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44460 w 4339810"/>
                  <a:gd name="connsiteY2" fmla="*/ 2654783 h 2659774"/>
                  <a:gd name="connsiteX3" fmla="*/ 4339810 w 4339810"/>
                  <a:gd name="connsiteY3" fmla="*/ 0 h 265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9810" h="2659774">
                    <a:moveTo>
                      <a:pt x="4339810" y="0"/>
                    </a:moveTo>
                    <a:lnTo>
                      <a:pt x="0" y="2659774"/>
                    </a:lnTo>
                    <a:lnTo>
                      <a:pt x="144460" y="2654783"/>
                    </a:lnTo>
                    <a:lnTo>
                      <a:pt x="433981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6956AD56-8322-4221-8B99-5B12BCE7D205}"/>
                  </a:ext>
                </a:extLst>
              </p:cNvPr>
              <p:cNvSpPr/>
              <p:nvPr/>
            </p:nvSpPr>
            <p:spPr>
              <a:xfrm>
                <a:off x="7404040" y="4261048"/>
                <a:ext cx="1290998" cy="1641363"/>
              </a:xfrm>
              <a:custGeom>
                <a:avLst/>
                <a:gdLst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74141 w 1351006"/>
                  <a:gd name="connsiteY3" fmla="*/ 32951 h 1729946"/>
                  <a:gd name="connsiteX4" fmla="*/ 0 w 1351006"/>
                  <a:gd name="connsiteY4" fmla="*/ 0 h 1729946"/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131291 w 1351006"/>
                  <a:gd name="connsiteY3" fmla="*/ 115818 h 1729946"/>
                  <a:gd name="connsiteX4" fmla="*/ 0 w 1351006"/>
                  <a:gd name="connsiteY4" fmla="*/ 0 h 1729946"/>
                  <a:gd name="connsiteX0" fmla="*/ 0 w 1305286"/>
                  <a:gd name="connsiteY0" fmla="*/ 0 h 1667081"/>
                  <a:gd name="connsiteX1" fmla="*/ 1214670 w 1305286"/>
                  <a:gd name="connsiteY1" fmla="*/ 1667081 h 1667081"/>
                  <a:gd name="connsiteX2" fmla="*/ 1305286 w 1305286"/>
                  <a:gd name="connsiteY2" fmla="*/ 1662962 h 1667081"/>
                  <a:gd name="connsiteX3" fmla="*/ 85571 w 1305286"/>
                  <a:gd name="connsiteY3" fmla="*/ 52953 h 1667081"/>
                  <a:gd name="connsiteX4" fmla="*/ 0 w 1305286"/>
                  <a:gd name="connsiteY4" fmla="*/ 0 h 1667081"/>
                  <a:gd name="connsiteX0" fmla="*/ 0 w 1290998"/>
                  <a:gd name="connsiteY0" fmla="*/ 0 h 1641363"/>
                  <a:gd name="connsiteX1" fmla="*/ 1200382 w 1290998"/>
                  <a:gd name="connsiteY1" fmla="*/ 1641363 h 1641363"/>
                  <a:gd name="connsiteX2" fmla="*/ 1290998 w 1290998"/>
                  <a:gd name="connsiteY2" fmla="*/ 1637244 h 1641363"/>
                  <a:gd name="connsiteX3" fmla="*/ 71283 w 1290998"/>
                  <a:gd name="connsiteY3" fmla="*/ 27235 h 1641363"/>
                  <a:gd name="connsiteX4" fmla="*/ 0 w 1290998"/>
                  <a:gd name="connsiteY4" fmla="*/ 0 h 16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0998" h="1641363">
                    <a:moveTo>
                      <a:pt x="0" y="0"/>
                    </a:moveTo>
                    <a:lnTo>
                      <a:pt x="1200382" y="1641363"/>
                    </a:lnTo>
                    <a:lnTo>
                      <a:pt x="1290998" y="1637244"/>
                    </a:lnTo>
                    <a:lnTo>
                      <a:pt x="71283" y="27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349"/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53E3B2E-5078-4AE8-8150-0F8149CEEAC4}"/>
                  </a:ext>
                </a:extLst>
              </p:cNvPr>
              <p:cNvSpPr/>
              <p:nvPr/>
            </p:nvSpPr>
            <p:spPr>
              <a:xfrm>
                <a:off x="0" y="3375078"/>
                <a:ext cx="6138373" cy="2146492"/>
              </a:xfrm>
              <a:custGeom>
                <a:avLst/>
                <a:gdLst>
                  <a:gd name="connsiteX0" fmla="*/ 0 w 6129495"/>
                  <a:gd name="connsiteY0" fmla="*/ 2155371 h 2155371"/>
                  <a:gd name="connsiteX1" fmla="*/ 0 w 6129495"/>
                  <a:gd name="connsiteY1" fmla="*/ 2069960 h 2155371"/>
                  <a:gd name="connsiteX2" fmla="*/ 6129495 w 6129495"/>
                  <a:gd name="connsiteY2" fmla="*/ 0 h 2155371"/>
                  <a:gd name="connsiteX3" fmla="*/ 0 w 6129495"/>
                  <a:gd name="connsiteY3" fmla="*/ 2155371 h 2155371"/>
                  <a:gd name="connsiteX0" fmla="*/ 0 w 6147251"/>
                  <a:gd name="connsiteY0" fmla="*/ 2149452 h 2149452"/>
                  <a:gd name="connsiteX1" fmla="*/ 0 w 6147251"/>
                  <a:gd name="connsiteY1" fmla="*/ 2064041 h 2149452"/>
                  <a:gd name="connsiteX2" fmla="*/ 6147251 w 6147251"/>
                  <a:gd name="connsiteY2" fmla="*/ 0 h 2149452"/>
                  <a:gd name="connsiteX3" fmla="*/ 0 w 6147251"/>
                  <a:gd name="connsiteY3" fmla="*/ 2149452 h 2149452"/>
                  <a:gd name="connsiteX0" fmla="*/ 0 w 6135414"/>
                  <a:gd name="connsiteY0" fmla="*/ 2152411 h 2152411"/>
                  <a:gd name="connsiteX1" fmla="*/ 0 w 6135414"/>
                  <a:gd name="connsiteY1" fmla="*/ 2067000 h 2152411"/>
                  <a:gd name="connsiteX2" fmla="*/ 6135414 w 6135414"/>
                  <a:gd name="connsiteY2" fmla="*/ 0 h 2152411"/>
                  <a:gd name="connsiteX3" fmla="*/ 0 w 6135414"/>
                  <a:gd name="connsiteY3" fmla="*/ 2152411 h 2152411"/>
                  <a:gd name="connsiteX0" fmla="*/ 0 w 6138373"/>
                  <a:gd name="connsiteY0" fmla="*/ 2146492 h 2146492"/>
                  <a:gd name="connsiteX1" fmla="*/ 0 w 6138373"/>
                  <a:gd name="connsiteY1" fmla="*/ 2061081 h 2146492"/>
                  <a:gd name="connsiteX2" fmla="*/ 6138373 w 6138373"/>
                  <a:gd name="connsiteY2" fmla="*/ 0 h 2146492"/>
                  <a:gd name="connsiteX3" fmla="*/ 0 w 6138373"/>
                  <a:gd name="connsiteY3" fmla="*/ 2146492 h 214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8373" h="2146492">
                    <a:moveTo>
                      <a:pt x="0" y="2146492"/>
                    </a:moveTo>
                    <a:lnTo>
                      <a:pt x="0" y="2061081"/>
                    </a:lnTo>
                    <a:lnTo>
                      <a:pt x="6138373" y="0"/>
                    </a:lnTo>
                    <a:lnTo>
                      <a:pt x="0" y="214649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2BDBB3B-CE60-4332-9F55-13CAC14BA0B0}"/>
                  </a:ext>
                </a:extLst>
              </p:cNvPr>
              <p:cNvSpPr/>
              <p:nvPr/>
            </p:nvSpPr>
            <p:spPr>
              <a:xfrm>
                <a:off x="-10047" y="3388003"/>
                <a:ext cx="6125282" cy="2007963"/>
              </a:xfrm>
              <a:custGeom>
                <a:avLst/>
                <a:gdLst>
                  <a:gd name="connsiteX0" fmla="*/ 5024 w 6099349"/>
                  <a:gd name="connsiteY0" fmla="*/ 1647929 h 2014694"/>
                  <a:gd name="connsiteX1" fmla="*/ 0 w 6099349"/>
                  <a:gd name="connsiteY1" fmla="*/ 2014694 h 2014694"/>
                  <a:gd name="connsiteX2" fmla="*/ 6099349 w 6099349"/>
                  <a:gd name="connsiteY2" fmla="*/ 0 h 2014694"/>
                  <a:gd name="connsiteX3" fmla="*/ 5024 w 6099349"/>
                  <a:gd name="connsiteY3" fmla="*/ 1647929 h 2014694"/>
                  <a:gd name="connsiteX0" fmla="*/ 10048 w 6104373"/>
                  <a:gd name="connsiteY0" fmla="*/ 1647929 h 2034791"/>
                  <a:gd name="connsiteX1" fmla="*/ 0 w 6104373"/>
                  <a:gd name="connsiteY1" fmla="*/ 2034791 h 2034791"/>
                  <a:gd name="connsiteX2" fmla="*/ 6104373 w 6104373"/>
                  <a:gd name="connsiteY2" fmla="*/ 0 h 2034791"/>
                  <a:gd name="connsiteX3" fmla="*/ 10048 w 6104373"/>
                  <a:gd name="connsiteY3" fmla="*/ 1647929 h 2034791"/>
                  <a:gd name="connsiteX0" fmla="*/ 10048 w 6128047"/>
                  <a:gd name="connsiteY0" fmla="*/ 1639051 h 2025913"/>
                  <a:gd name="connsiteX1" fmla="*/ 0 w 6128047"/>
                  <a:gd name="connsiteY1" fmla="*/ 2025913 h 2025913"/>
                  <a:gd name="connsiteX2" fmla="*/ 6128047 w 6128047"/>
                  <a:gd name="connsiteY2" fmla="*/ 0 h 2025913"/>
                  <a:gd name="connsiteX3" fmla="*/ 10048 w 6128047"/>
                  <a:gd name="connsiteY3" fmla="*/ 1639051 h 2025913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10048 w 6113251"/>
                  <a:gd name="connsiteY3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25282"/>
                  <a:gd name="connsiteY0" fmla="*/ 1621101 h 2007963"/>
                  <a:gd name="connsiteX1" fmla="*/ 0 w 6125282"/>
                  <a:gd name="connsiteY1" fmla="*/ 2007963 h 2007963"/>
                  <a:gd name="connsiteX2" fmla="*/ 6125282 w 6125282"/>
                  <a:gd name="connsiteY2" fmla="*/ 0 h 2007963"/>
                  <a:gd name="connsiteX3" fmla="*/ 5792371 w 6125282"/>
                  <a:gd name="connsiteY3" fmla="*/ 50615 h 2007963"/>
                  <a:gd name="connsiteX4" fmla="*/ 10048 w 6125282"/>
                  <a:gd name="connsiteY4" fmla="*/ 1621101 h 200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5282" h="2007963">
                    <a:moveTo>
                      <a:pt x="10048" y="1621101"/>
                    </a:moveTo>
                    <a:cubicBezTo>
                      <a:pt x="8373" y="1743356"/>
                      <a:pt x="1675" y="1885708"/>
                      <a:pt x="0" y="2007963"/>
                    </a:cubicBezTo>
                    <a:lnTo>
                      <a:pt x="6125282" y="0"/>
                    </a:lnTo>
                    <a:cubicBezTo>
                      <a:pt x="6020295" y="25814"/>
                      <a:pt x="5926950" y="21842"/>
                      <a:pt x="5792371" y="50615"/>
                    </a:cubicBezTo>
                    <a:lnTo>
                      <a:pt x="10048" y="1621101"/>
                    </a:lnTo>
                    <a:close/>
                  </a:path>
                </a:pathLst>
              </a:custGeom>
              <a:blipFill dpi="0" rotWithShape="1">
                <a:blip r:embed="rId8">
                  <a:alphaModFix amt="80000"/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BCD9F6BF-A802-492A-9095-4EBF0A4FDF90}"/>
                  </a:ext>
                </a:extLst>
              </p:cNvPr>
              <p:cNvSpPr/>
              <p:nvPr/>
            </p:nvSpPr>
            <p:spPr>
              <a:xfrm>
                <a:off x="-3350" y="3377182"/>
                <a:ext cx="6123024" cy="2064041"/>
              </a:xfrm>
              <a:custGeom>
                <a:avLst/>
                <a:gdLst>
                  <a:gd name="connsiteX0" fmla="*/ 0 w 6099350"/>
                  <a:gd name="connsiteY0" fmla="*/ 2069960 h 2069960"/>
                  <a:gd name="connsiteX1" fmla="*/ 0 w 6099350"/>
                  <a:gd name="connsiteY1" fmla="*/ 2009670 h 2069960"/>
                  <a:gd name="connsiteX2" fmla="*/ 6099350 w 6099350"/>
                  <a:gd name="connsiteY2" fmla="*/ 0 h 2069960"/>
                  <a:gd name="connsiteX3" fmla="*/ 0 w 6099350"/>
                  <a:gd name="connsiteY3" fmla="*/ 2069960 h 2069960"/>
                  <a:gd name="connsiteX0" fmla="*/ 0 w 6123024"/>
                  <a:gd name="connsiteY0" fmla="*/ 2064041 h 2064041"/>
                  <a:gd name="connsiteX1" fmla="*/ 0 w 6123024"/>
                  <a:gd name="connsiteY1" fmla="*/ 200375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  <a:gd name="connsiteX0" fmla="*/ 0 w 6123024"/>
                  <a:gd name="connsiteY0" fmla="*/ 2064041 h 2064041"/>
                  <a:gd name="connsiteX1" fmla="*/ 0 w 6123024"/>
                  <a:gd name="connsiteY1" fmla="*/ 199456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3024" h="2064041">
                    <a:moveTo>
                      <a:pt x="0" y="2064041"/>
                    </a:moveTo>
                    <a:lnTo>
                      <a:pt x="0" y="1994561"/>
                    </a:lnTo>
                    <a:lnTo>
                      <a:pt x="6123024" y="0"/>
                    </a:lnTo>
                    <a:lnTo>
                      <a:pt x="0" y="206404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5EA5D1C-2356-4CB2-97FD-934920D9598B}"/>
                  </a:ext>
                </a:extLst>
              </p:cNvPr>
              <p:cNvSpPr/>
              <p:nvPr/>
            </p:nvSpPr>
            <p:spPr>
              <a:xfrm>
                <a:off x="4837397" y="3593504"/>
                <a:ext cx="1134487" cy="634576"/>
              </a:xfrm>
              <a:custGeom>
                <a:avLst/>
                <a:gdLst>
                  <a:gd name="connsiteX0" fmla="*/ 575742 w 1204321"/>
                  <a:gd name="connsiteY0" fmla="*/ 216647 h 660722"/>
                  <a:gd name="connsiteX1" fmla="*/ 81183 w 1204321"/>
                  <a:gd name="connsiteY1" fmla="*/ 469263 h 660722"/>
                  <a:gd name="connsiteX2" fmla="*/ 10023 w 1204321"/>
                  <a:gd name="connsiteY2" fmla="*/ 551097 h 660722"/>
                  <a:gd name="connsiteX3" fmla="*/ 27813 w 1204321"/>
                  <a:gd name="connsiteY3" fmla="*/ 586677 h 660722"/>
                  <a:gd name="connsiteX4" fmla="*/ 259082 w 1204321"/>
                  <a:gd name="connsiteY4" fmla="*/ 654278 h 660722"/>
                  <a:gd name="connsiteX5" fmla="*/ 340915 w 1204321"/>
                  <a:gd name="connsiteY5" fmla="*/ 650720 h 660722"/>
                  <a:gd name="connsiteX6" fmla="*/ 483234 w 1204321"/>
                  <a:gd name="connsiteY6" fmla="*/ 590235 h 660722"/>
                  <a:gd name="connsiteX7" fmla="*/ 1155692 w 1204321"/>
                  <a:gd name="connsiteY7" fmla="*/ 63654 h 660722"/>
                  <a:gd name="connsiteX8" fmla="*/ 1137902 w 1204321"/>
                  <a:gd name="connsiteY8" fmla="*/ 31632 h 660722"/>
                  <a:gd name="connsiteX9" fmla="*/ 1027605 w 1204321"/>
                  <a:gd name="connsiteY9" fmla="*/ 6726 h 660722"/>
                  <a:gd name="connsiteX10" fmla="*/ 945771 w 1204321"/>
                  <a:gd name="connsiteY10" fmla="*/ 20958 h 660722"/>
                  <a:gd name="connsiteX11" fmla="*/ 575742 w 1204321"/>
                  <a:gd name="connsiteY11" fmla="*/ 216647 h 660722"/>
                  <a:gd name="connsiteX0" fmla="*/ 575742 w 1204321"/>
                  <a:gd name="connsiteY0" fmla="*/ 216647 h 675794"/>
                  <a:gd name="connsiteX1" fmla="*/ 81183 w 1204321"/>
                  <a:gd name="connsiteY1" fmla="*/ 469263 h 675794"/>
                  <a:gd name="connsiteX2" fmla="*/ 10023 w 1204321"/>
                  <a:gd name="connsiteY2" fmla="*/ 551097 h 675794"/>
                  <a:gd name="connsiteX3" fmla="*/ 27813 w 1204321"/>
                  <a:gd name="connsiteY3" fmla="*/ 586677 h 675794"/>
                  <a:gd name="connsiteX4" fmla="*/ 259082 w 1204321"/>
                  <a:gd name="connsiteY4" fmla="*/ 654278 h 675794"/>
                  <a:gd name="connsiteX5" fmla="*/ 365821 w 1204321"/>
                  <a:gd name="connsiteY5" fmla="*/ 672068 h 675794"/>
                  <a:gd name="connsiteX6" fmla="*/ 483234 w 1204321"/>
                  <a:gd name="connsiteY6" fmla="*/ 590235 h 675794"/>
                  <a:gd name="connsiteX7" fmla="*/ 1155692 w 1204321"/>
                  <a:gd name="connsiteY7" fmla="*/ 63654 h 675794"/>
                  <a:gd name="connsiteX8" fmla="*/ 1137902 w 1204321"/>
                  <a:gd name="connsiteY8" fmla="*/ 31632 h 675794"/>
                  <a:gd name="connsiteX9" fmla="*/ 1027605 w 1204321"/>
                  <a:gd name="connsiteY9" fmla="*/ 6726 h 675794"/>
                  <a:gd name="connsiteX10" fmla="*/ 945771 w 1204321"/>
                  <a:gd name="connsiteY10" fmla="*/ 20958 h 675794"/>
                  <a:gd name="connsiteX11" fmla="*/ 575742 w 1204321"/>
                  <a:gd name="connsiteY11" fmla="*/ 216647 h 675794"/>
                  <a:gd name="connsiteX0" fmla="*/ 575742 w 1204321"/>
                  <a:gd name="connsiteY0" fmla="*/ 216647 h 662507"/>
                  <a:gd name="connsiteX1" fmla="*/ 81183 w 1204321"/>
                  <a:gd name="connsiteY1" fmla="*/ 469263 h 662507"/>
                  <a:gd name="connsiteX2" fmla="*/ 10023 w 1204321"/>
                  <a:gd name="connsiteY2" fmla="*/ 551097 h 662507"/>
                  <a:gd name="connsiteX3" fmla="*/ 27813 w 1204321"/>
                  <a:gd name="connsiteY3" fmla="*/ 586677 h 662507"/>
                  <a:gd name="connsiteX4" fmla="*/ 259082 w 1204321"/>
                  <a:gd name="connsiteY4" fmla="*/ 654278 h 662507"/>
                  <a:gd name="connsiteX5" fmla="*/ 355147 w 1204321"/>
                  <a:gd name="connsiteY5" fmla="*/ 654278 h 662507"/>
                  <a:gd name="connsiteX6" fmla="*/ 483234 w 1204321"/>
                  <a:gd name="connsiteY6" fmla="*/ 590235 h 662507"/>
                  <a:gd name="connsiteX7" fmla="*/ 1155692 w 1204321"/>
                  <a:gd name="connsiteY7" fmla="*/ 63654 h 662507"/>
                  <a:gd name="connsiteX8" fmla="*/ 1137902 w 1204321"/>
                  <a:gd name="connsiteY8" fmla="*/ 31632 h 662507"/>
                  <a:gd name="connsiteX9" fmla="*/ 1027605 w 1204321"/>
                  <a:gd name="connsiteY9" fmla="*/ 6726 h 662507"/>
                  <a:gd name="connsiteX10" fmla="*/ 945771 w 1204321"/>
                  <a:gd name="connsiteY10" fmla="*/ 20958 h 662507"/>
                  <a:gd name="connsiteX11" fmla="*/ 575742 w 1204321"/>
                  <a:gd name="connsiteY11" fmla="*/ 216647 h 662507"/>
                  <a:gd name="connsiteX0" fmla="*/ 572540 w 1201119"/>
                  <a:gd name="connsiteY0" fmla="*/ 216647 h 656829"/>
                  <a:gd name="connsiteX1" fmla="*/ 77981 w 1201119"/>
                  <a:gd name="connsiteY1" fmla="*/ 469263 h 656829"/>
                  <a:gd name="connsiteX2" fmla="*/ 6821 w 1201119"/>
                  <a:gd name="connsiteY2" fmla="*/ 551097 h 656829"/>
                  <a:gd name="connsiteX3" fmla="*/ 24611 w 1201119"/>
                  <a:gd name="connsiteY3" fmla="*/ 586677 h 656829"/>
                  <a:gd name="connsiteX4" fmla="*/ 198952 w 1201119"/>
                  <a:gd name="connsiteY4" fmla="*/ 636488 h 656829"/>
                  <a:gd name="connsiteX5" fmla="*/ 351945 w 1201119"/>
                  <a:gd name="connsiteY5" fmla="*/ 654278 h 656829"/>
                  <a:gd name="connsiteX6" fmla="*/ 480032 w 1201119"/>
                  <a:gd name="connsiteY6" fmla="*/ 590235 h 656829"/>
                  <a:gd name="connsiteX7" fmla="*/ 1152490 w 1201119"/>
                  <a:gd name="connsiteY7" fmla="*/ 63654 h 656829"/>
                  <a:gd name="connsiteX8" fmla="*/ 1134700 w 1201119"/>
                  <a:gd name="connsiteY8" fmla="*/ 31632 h 656829"/>
                  <a:gd name="connsiteX9" fmla="*/ 1024403 w 1201119"/>
                  <a:gd name="connsiteY9" fmla="*/ 6726 h 656829"/>
                  <a:gd name="connsiteX10" fmla="*/ 942569 w 1201119"/>
                  <a:gd name="connsiteY10" fmla="*/ 20958 h 656829"/>
                  <a:gd name="connsiteX11" fmla="*/ 572540 w 1201119"/>
                  <a:gd name="connsiteY11" fmla="*/ 216647 h 656829"/>
                  <a:gd name="connsiteX0" fmla="*/ 572540 w 1201119"/>
                  <a:gd name="connsiteY0" fmla="*/ 216647 h 658777"/>
                  <a:gd name="connsiteX1" fmla="*/ 77981 w 1201119"/>
                  <a:gd name="connsiteY1" fmla="*/ 469263 h 658777"/>
                  <a:gd name="connsiteX2" fmla="*/ 6821 w 1201119"/>
                  <a:gd name="connsiteY2" fmla="*/ 551097 h 658777"/>
                  <a:gd name="connsiteX3" fmla="*/ 24611 w 1201119"/>
                  <a:gd name="connsiteY3" fmla="*/ 586677 h 658777"/>
                  <a:gd name="connsiteX4" fmla="*/ 198952 w 1201119"/>
                  <a:gd name="connsiteY4" fmla="*/ 636488 h 658777"/>
                  <a:gd name="connsiteX5" fmla="*/ 351945 w 1201119"/>
                  <a:gd name="connsiteY5" fmla="*/ 654278 h 658777"/>
                  <a:gd name="connsiteX6" fmla="*/ 480032 w 1201119"/>
                  <a:gd name="connsiteY6" fmla="*/ 590235 h 658777"/>
                  <a:gd name="connsiteX7" fmla="*/ 1152490 w 1201119"/>
                  <a:gd name="connsiteY7" fmla="*/ 63654 h 658777"/>
                  <a:gd name="connsiteX8" fmla="*/ 1134700 w 1201119"/>
                  <a:gd name="connsiteY8" fmla="*/ 31632 h 658777"/>
                  <a:gd name="connsiteX9" fmla="*/ 1024403 w 1201119"/>
                  <a:gd name="connsiteY9" fmla="*/ 6726 h 658777"/>
                  <a:gd name="connsiteX10" fmla="*/ 942569 w 1201119"/>
                  <a:gd name="connsiteY10" fmla="*/ 20958 h 658777"/>
                  <a:gd name="connsiteX11" fmla="*/ 572540 w 1201119"/>
                  <a:gd name="connsiteY11" fmla="*/ 216647 h 658777"/>
                  <a:gd name="connsiteX0" fmla="*/ 572540 w 1201119"/>
                  <a:gd name="connsiteY0" fmla="*/ 216647 h 654543"/>
                  <a:gd name="connsiteX1" fmla="*/ 77981 w 1201119"/>
                  <a:gd name="connsiteY1" fmla="*/ 469263 h 654543"/>
                  <a:gd name="connsiteX2" fmla="*/ 6821 w 1201119"/>
                  <a:gd name="connsiteY2" fmla="*/ 551097 h 654543"/>
                  <a:gd name="connsiteX3" fmla="*/ 24611 w 1201119"/>
                  <a:gd name="connsiteY3" fmla="*/ 586677 h 654543"/>
                  <a:gd name="connsiteX4" fmla="*/ 198952 w 1201119"/>
                  <a:gd name="connsiteY4" fmla="*/ 636488 h 654543"/>
                  <a:gd name="connsiteX5" fmla="*/ 291459 w 1201119"/>
                  <a:gd name="connsiteY5" fmla="*/ 650720 h 654543"/>
                  <a:gd name="connsiteX6" fmla="*/ 480032 w 1201119"/>
                  <a:gd name="connsiteY6" fmla="*/ 590235 h 654543"/>
                  <a:gd name="connsiteX7" fmla="*/ 1152490 w 1201119"/>
                  <a:gd name="connsiteY7" fmla="*/ 63654 h 654543"/>
                  <a:gd name="connsiteX8" fmla="*/ 1134700 w 1201119"/>
                  <a:gd name="connsiteY8" fmla="*/ 31632 h 654543"/>
                  <a:gd name="connsiteX9" fmla="*/ 1024403 w 1201119"/>
                  <a:gd name="connsiteY9" fmla="*/ 6726 h 654543"/>
                  <a:gd name="connsiteX10" fmla="*/ 942569 w 1201119"/>
                  <a:gd name="connsiteY10" fmla="*/ 20958 h 654543"/>
                  <a:gd name="connsiteX11" fmla="*/ 572540 w 120111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86089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32720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7476"/>
                  <a:gd name="connsiteX1" fmla="*/ 72611 w 1195749"/>
                  <a:gd name="connsiteY1" fmla="*/ 469263 h 657476"/>
                  <a:gd name="connsiteX2" fmla="*/ 1451 w 1195749"/>
                  <a:gd name="connsiteY2" fmla="*/ 551097 h 657476"/>
                  <a:gd name="connsiteX3" fmla="*/ 58379 w 1195749"/>
                  <a:gd name="connsiteY3" fmla="*/ 597351 h 657476"/>
                  <a:gd name="connsiteX4" fmla="*/ 193582 w 1195749"/>
                  <a:gd name="connsiteY4" fmla="*/ 636488 h 657476"/>
                  <a:gd name="connsiteX5" fmla="*/ 232720 w 1195749"/>
                  <a:gd name="connsiteY5" fmla="*/ 650720 h 657476"/>
                  <a:gd name="connsiteX6" fmla="*/ 474662 w 1195749"/>
                  <a:gd name="connsiteY6" fmla="*/ 590235 h 657476"/>
                  <a:gd name="connsiteX7" fmla="*/ 1147120 w 1195749"/>
                  <a:gd name="connsiteY7" fmla="*/ 63654 h 657476"/>
                  <a:gd name="connsiteX8" fmla="*/ 1129330 w 1195749"/>
                  <a:gd name="connsiteY8" fmla="*/ 31632 h 657476"/>
                  <a:gd name="connsiteX9" fmla="*/ 1019033 w 1195749"/>
                  <a:gd name="connsiteY9" fmla="*/ 6726 h 657476"/>
                  <a:gd name="connsiteX10" fmla="*/ 937199 w 1195749"/>
                  <a:gd name="connsiteY10" fmla="*/ 20958 h 657476"/>
                  <a:gd name="connsiteX11" fmla="*/ 567170 w 1195749"/>
                  <a:gd name="connsiteY11" fmla="*/ 216647 h 657476"/>
                  <a:gd name="connsiteX0" fmla="*/ 567170 w 1196276"/>
                  <a:gd name="connsiteY0" fmla="*/ 216647 h 654018"/>
                  <a:gd name="connsiteX1" fmla="*/ 72611 w 1196276"/>
                  <a:gd name="connsiteY1" fmla="*/ 469263 h 654018"/>
                  <a:gd name="connsiteX2" fmla="*/ 1451 w 1196276"/>
                  <a:gd name="connsiteY2" fmla="*/ 551097 h 654018"/>
                  <a:gd name="connsiteX3" fmla="*/ 58379 w 1196276"/>
                  <a:gd name="connsiteY3" fmla="*/ 597351 h 654018"/>
                  <a:gd name="connsiteX4" fmla="*/ 193582 w 1196276"/>
                  <a:gd name="connsiteY4" fmla="*/ 636488 h 654018"/>
                  <a:gd name="connsiteX5" fmla="*/ 232720 w 1196276"/>
                  <a:gd name="connsiteY5" fmla="*/ 650720 h 654018"/>
                  <a:gd name="connsiteX6" fmla="*/ 467546 w 1196276"/>
                  <a:gd name="connsiteY6" fmla="*/ 576003 h 654018"/>
                  <a:gd name="connsiteX7" fmla="*/ 1147120 w 1196276"/>
                  <a:gd name="connsiteY7" fmla="*/ 63654 h 654018"/>
                  <a:gd name="connsiteX8" fmla="*/ 1129330 w 1196276"/>
                  <a:gd name="connsiteY8" fmla="*/ 31632 h 654018"/>
                  <a:gd name="connsiteX9" fmla="*/ 1019033 w 1196276"/>
                  <a:gd name="connsiteY9" fmla="*/ 6726 h 654018"/>
                  <a:gd name="connsiteX10" fmla="*/ 937199 w 1196276"/>
                  <a:gd name="connsiteY10" fmla="*/ 20958 h 654018"/>
                  <a:gd name="connsiteX11" fmla="*/ 567170 w 1196276"/>
                  <a:gd name="connsiteY11" fmla="*/ 216647 h 654018"/>
                  <a:gd name="connsiteX0" fmla="*/ 567170 w 1180068"/>
                  <a:gd name="connsiteY0" fmla="*/ 216647 h 654018"/>
                  <a:gd name="connsiteX1" fmla="*/ 72611 w 1180068"/>
                  <a:gd name="connsiteY1" fmla="*/ 469263 h 654018"/>
                  <a:gd name="connsiteX2" fmla="*/ 1451 w 1180068"/>
                  <a:gd name="connsiteY2" fmla="*/ 551097 h 654018"/>
                  <a:gd name="connsiteX3" fmla="*/ 58379 w 1180068"/>
                  <a:gd name="connsiteY3" fmla="*/ 597351 h 654018"/>
                  <a:gd name="connsiteX4" fmla="*/ 193582 w 1180068"/>
                  <a:gd name="connsiteY4" fmla="*/ 636488 h 654018"/>
                  <a:gd name="connsiteX5" fmla="*/ 232720 w 1180068"/>
                  <a:gd name="connsiteY5" fmla="*/ 650720 h 654018"/>
                  <a:gd name="connsiteX6" fmla="*/ 467546 w 1180068"/>
                  <a:gd name="connsiteY6" fmla="*/ 576003 h 654018"/>
                  <a:gd name="connsiteX7" fmla="*/ 1125772 w 1180068"/>
                  <a:gd name="connsiteY7" fmla="*/ 67212 h 654018"/>
                  <a:gd name="connsiteX8" fmla="*/ 1129330 w 1180068"/>
                  <a:gd name="connsiteY8" fmla="*/ 31632 h 654018"/>
                  <a:gd name="connsiteX9" fmla="*/ 1019033 w 1180068"/>
                  <a:gd name="connsiteY9" fmla="*/ 6726 h 654018"/>
                  <a:gd name="connsiteX10" fmla="*/ 937199 w 1180068"/>
                  <a:gd name="connsiteY10" fmla="*/ 20958 h 654018"/>
                  <a:gd name="connsiteX11" fmla="*/ 567170 w 1180068"/>
                  <a:gd name="connsiteY11" fmla="*/ 216647 h 654018"/>
                  <a:gd name="connsiteX0" fmla="*/ 567170 w 1135803"/>
                  <a:gd name="connsiteY0" fmla="*/ 216647 h 654018"/>
                  <a:gd name="connsiteX1" fmla="*/ 72611 w 1135803"/>
                  <a:gd name="connsiteY1" fmla="*/ 469263 h 654018"/>
                  <a:gd name="connsiteX2" fmla="*/ 1451 w 1135803"/>
                  <a:gd name="connsiteY2" fmla="*/ 551097 h 654018"/>
                  <a:gd name="connsiteX3" fmla="*/ 58379 w 1135803"/>
                  <a:gd name="connsiteY3" fmla="*/ 597351 h 654018"/>
                  <a:gd name="connsiteX4" fmla="*/ 193582 w 1135803"/>
                  <a:gd name="connsiteY4" fmla="*/ 636488 h 654018"/>
                  <a:gd name="connsiteX5" fmla="*/ 232720 w 1135803"/>
                  <a:gd name="connsiteY5" fmla="*/ 650720 h 654018"/>
                  <a:gd name="connsiteX6" fmla="*/ 467546 w 1135803"/>
                  <a:gd name="connsiteY6" fmla="*/ 576003 h 654018"/>
                  <a:gd name="connsiteX7" fmla="*/ 1125772 w 1135803"/>
                  <a:gd name="connsiteY7" fmla="*/ 67212 h 654018"/>
                  <a:gd name="connsiteX8" fmla="*/ 1129330 w 1135803"/>
                  <a:gd name="connsiteY8" fmla="*/ 31632 h 654018"/>
                  <a:gd name="connsiteX9" fmla="*/ 1019033 w 1135803"/>
                  <a:gd name="connsiteY9" fmla="*/ 6726 h 654018"/>
                  <a:gd name="connsiteX10" fmla="*/ 937199 w 1135803"/>
                  <a:gd name="connsiteY10" fmla="*/ 20958 h 654018"/>
                  <a:gd name="connsiteX11" fmla="*/ 567170 w 1135803"/>
                  <a:gd name="connsiteY11" fmla="*/ 216647 h 654018"/>
                  <a:gd name="connsiteX0" fmla="*/ 567170 w 1182867"/>
                  <a:gd name="connsiteY0" fmla="*/ 216647 h 654018"/>
                  <a:gd name="connsiteX1" fmla="*/ 72611 w 1182867"/>
                  <a:gd name="connsiteY1" fmla="*/ 469263 h 654018"/>
                  <a:gd name="connsiteX2" fmla="*/ 1451 w 1182867"/>
                  <a:gd name="connsiteY2" fmla="*/ 551097 h 654018"/>
                  <a:gd name="connsiteX3" fmla="*/ 58379 w 1182867"/>
                  <a:gd name="connsiteY3" fmla="*/ 597351 h 654018"/>
                  <a:gd name="connsiteX4" fmla="*/ 193582 w 1182867"/>
                  <a:gd name="connsiteY4" fmla="*/ 636488 h 654018"/>
                  <a:gd name="connsiteX5" fmla="*/ 232720 w 1182867"/>
                  <a:gd name="connsiteY5" fmla="*/ 650720 h 654018"/>
                  <a:gd name="connsiteX6" fmla="*/ 467546 w 1182867"/>
                  <a:gd name="connsiteY6" fmla="*/ 576003 h 654018"/>
                  <a:gd name="connsiteX7" fmla="*/ 1125772 w 1182867"/>
                  <a:gd name="connsiteY7" fmla="*/ 67212 h 654018"/>
                  <a:gd name="connsiteX8" fmla="*/ 1136446 w 1182867"/>
                  <a:gd name="connsiteY8" fmla="*/ 31632 h 654018"/>
                  <a:gd name="connsiteX9" fmla="*/ 1019033 w 1182867"/>
                  <a:gd name="connsiteY9" fmla="*/ 6726 h 654018"/>
                  <a:gd name="connsiteX10" fmla="*/ 937199 w 1182867"/>
                  <a:gd name="connsiteY10" fmla="*/ 20958 h 654018"/>
                  <a:gd name="connsiteX11" fmla="*/ 567170 w 1182867"/>
                  <a:gd name="connsiteY11" fmla="*/ 216647 h 654018"/>
                  <a:gd name="connsiteX0" fmla="*/ 567170 w 1182867"/>
                  <a:gd name="connsiteY0" fmla="*/ 210342 h 647713"/>
                  <a:gd name="connsiteX1" fmla="*/ 72611 w 1182867"/>
                  <a:gd name="connsiteY1" fmla="*/ 462958 h 647713"/>
                  <a:gd name="connsiteX2" fmla="*/ 1451 w 1182867"/>
                  <a:gd name="connsiteY2" fmla="*/ 544792 h 647713"/>
                  <a:gd name="connsiteX3" fmla="*/ 58379 w 1182867"/>
                  <a:gd name="connsiteY3" fmla="*/ 591046 h 647713"/>
                  <a:gd name="connsiteX4" fmla="*/ 193582 w 1182867"/>
                  <a:gd name="connsiteY4" fmla="*/ 630183 h 647713"/>
                  <a:gd name="connsiteX5" fmla="*/ 232720 w 1182867"/>
                  <a:gd name="connsiteY5" fmla="*/ 644415 h 647713"/>
                  <a:gd name="connsiteX6" fmla="*/ 467546 w 1182867"/>
                  <a:gd name="connsiteY6" fmla="*/ 569698 h 647713"/>
                  <a:gd name="connsiteX7" fmla="*/ 1125772 w 1182867"/>
                  <a:gd name="connsiteY7" fmla="*/ 60907 h 647713"/>
                  <a:gd name="connsiteX8" fmla="*/ 1136446 w 1182867"/>
                  <a:gd name="connsiteY8" fmla="*/ 25327 h 647713"/>
                  <a:gd name="connsiteX9" fmla="*/ 1019033 w 1182867"/>
                  <a:gd name="connsiteY9" fmla="*/ 421 h 647713"/>
                  <a:gd name="connsiteX10" fmla="*/ 894337 w 1182867"/>
                  <a:gd name="connsiteY10" fmla="*/ 36085 h 647713"/>
                  <a:gd name="connsiteX11" fmla="*/ 567170 w 1182867"/>
                  <a:gd name="connsiteY11" fmla="*/ 210342 h 647713"/>
                  <a:gd name="connsiteX0" fmla="*/ 567170 w 1182867"/>
                  <a:gd name="connsiteY0" fmla="*/ 209995 h 647366"/>
                  <a:gd name="connsiteX1" fmla="*/ 72611 w 1182867"/>
                  <a:gd name="connsiteY1" fmla="*/ 462611 h 647366"/>
                  <a:gd name="connsiteX2" fmla="*/ 1451 w 1182867"/>
                  <a:gd name="connsiteY2" fmla="*/ 544445 h 647366"/>
                  <a:gd name="connsiteX3" fmla="*/ 58379 w 1182867"/>
                  <a:gd name="connsiteY3" fmla="*/ 590699 h 647366"/>
                  <a:gd name="connsiteX4" fmla="*/ 193582 w 1182867"/>
                  <a:gd name="connsiteY4" fmla="*/ 629836 h 647366"/>
                  <a:gd name="connsiteX5" fmla="*/ 232720 w 1182867"/>
                  <a:gd name="connsiteY5" fmla="*/ 644068 h 647366"/>
                  <a:gd name="connsiteX6" fmla="*/ 467546 w 1182867"/>
                  <a:gd name="connsiteY6" fmla="*/ 569351 h 647366"/>
                  <a:gd name="connsiteX7" fmla="*/ 1125772 w 1182867"/>
                  <a:gd name="connsiteY7" fmla="*/ 60560 h 647366"/>
                  <a:gd name="connsiteX8" fmla="*/ 1136446 w 1182867"/>
                  <a:gd name="connsiteY8" fmla="*/ 24980 h 647366"/>
                  <a:gd name="connsiteX9" fmla="*/ 1019033 w 1182867"/>
                  <a:gd name="connsiteY9" fmla="*/ 74 h 647366"/>
                  <a:gd name="connsiteX10" fmla="*/ 894337 w 1182867"/>
                  <a:gd name="connsiteY10" fmla="*/ 35738 h 647366"/>
                  <a:gd name="connsiteX11" fmla="*/ 567170 w 1182867"/>
                  <a:gd name="connsiteY11" fmla="*/ 209995 h 647366"/>
                  <a:gd name="connsiteX0" fmla="*/ 567170 w 1168887"/>
                  <a:gd name="connsiteY0" fmla="*/ 209995 h 647366"/>
                  <a:gd name="connsiteX1" fmla="*/ 72611 w 1168887"/>
                  <a:gd name="connsiteY1" fmla="*/ 462611 h 647366"/>
                  <a:gd name="connsiteX2" fmla="*/ 1451 w 1168887"/>
                  <a:gd name="connsiteY2" fmla="*/ 544445 h 647366"/>
                  <a:gd name="connsiteX3" fmla="*/ 58379 w 1168887"/>
                  <a:gd name="connsiteY3" fmla="*/ 590699 h 647366"/>
                  <a:gd name="connsiteX4" fmla="*/ 193582 w 1168887"/>
                  <a:gd name="connsiteY4" fmla="*/ 629836 h 647366"/>
                  <a:gd name="connsiteX5" fmla="*/ 232720 w 1168887"/>
                  <a:gd name="connsiteY5" fmla="*/ 644068 h 647366"/>
                  <a:gd name="connsiteX6" fmla="*/ 467546 w 1168887"/>
                  <a:gd name="connsiteY6" fmla="*/ 569351 h 647366"/>
                  <a:gd name="connsiteX7" fmla="*/ 1125772 w 1168887"/>
                  <a:gd name="connsiteY7" fmla="*/ 60560 h 647366"/>
                  <a:gd name="connsiteX8" fmla="*/ 1095964 w 1168887"/>
                  <a:gd name="connsiteY8" fmla="*/ 22599 h 647366"/>
                  <a:gd name="connsiteX9" fmla="*/ 1019033 w 1168887"/>
                  <a:gd name="connsiteY9" fmla="*/ 74 h 647366"/>
                  <a:gd name="connsiteX10" fmla="*/ 894337 w 1168887"/>
                  <a:gd name="connsiteY10" fmla="*/ 35738 h 647366"/>
                  <a:gd name="connsiteX11" fmla="*/ 567170 w 1168887"/>
                  <a:gd name="connsiteY11" fmla="*/ 209995 h 647366"/>
                  <a:gd name="connsiteX0" fmla="*/ 567170 w 1165868"/>
                  <a:gd name="connsiteY0" fmla="*/ 209995 h 647366"/>
                  <a:gd name="connsiteX1" fmla="*/ 72611 w 1165868"/>
                  <a:gd name="connsiteY1" fmla="*/ 462611 h 647366"/>
                  <a:gd name="connsiteX2" fmla="*/ 1451 w 1165868"/>
                  <a:gd name="connsiteY2" fmla="*/ 544445 h 647366"/>
                  <a:gd name="connsiteX3" fmla="*/ 58379 w 1165868"/>
                  <a:gd name="connsiteY3" fmla="*/ 590699 h 647366"/>
                  <a:gd name="connsiteX4" fmla="*/ 193582 w 1165868"/>
                  <a:gd name="connsiteY4" fmla="*/ 629836 h 647366"/>
                  <a:gd name="connsiteX5" fmla="*/ 232720 w 1165868"/>
                  <a:gd name="connsiteY5" fmla="*/ 644068 h 647366"/>
                  <a:gd name="connsiteX6" fmla="*/ 467546 w 1165868"/>
                  <a:gd name="connsiteY6" fmla="*/ 569351 h 647366"/>
                  <a:gd name="connsiteX7" fmla="*/ 1125772 w 1165868"/>
                  <a:gd name="connsiteY7" fmla="*/ 60560 h 647366"/>
                  <a:gd name="connsiteX8" fmla="*/ 1095964 w 1165868"/>
                  <a:gd name="connsiteY8" fmla="*/ 22599 h 647366"/>
                  <a:gd name="connsiteX9" fmla="*/ 1019033 w 1165868"/>
                  <a:gd name="connsiteY9" fmla="*/ 74 h 647366"/>
                  <a:gd name="connsiteX10" fmla="*/ 894337 w 1165868"/>
                  <a:gd name="connsiteY10" fmla="*/ 35738 h 647366"/>
                  <a:gd name="connsiteX11" fmla="*/ 567170 w 1165868"/>
                  <a:gd name="connsiteY11" fmla="*/ 209995 h 647366"/>
                  <a:gd name="connsiteX0" fmla="*/ 567170 w 1126704"/>
                  <a:gd name="connsiteY0" fmla="*/ 209995 h 647366"/>
                  <a:gd name="connsiteX1" fmla="*/ 72611 w 1126704"/>
                  <a:gd name="connsiteY1" fmla="*/ 462611 h 647366"/>
                  <a:gd name="connsiteX2" fmla="*/ 1451 w 1126704"/>
                  <a:gd name="connsiteY2" fmla="*/ 544445 h 647366"/>
                  <a:gd name="connsiteX3" fmla="*/ 58379 w 1126704"/>
                  <a:gd name="connsiteY3" fmla="*/ 590699 h 647366"/>
                  <a:gd name="connsiteX4" fmla="*/ 193582 w 1126704"/>
                  <a:gd name="connsiteY4" fmla="*/ 629836 h 647366"/>
                  <a:gd name="connsiteX5" fmla="*/ 232720 w 1126704"/>
                  <a:gd name="connsiteY5" fmla="*/ 644068 h 647366"/>
                  <a:gd name="connsiteX6" fmla="*/ 467546 w 1126704"/>
                  <a:gd name="connsiteY6" fmla="*/ 569351 h 647366"/>
                  <a:gd name="connsiteX7" fmla="*/ 1125772 w 1126704"/>
                  <a:gd name="connsiteY7" fmla="*/ 60560 h 647366"/>
                  <a:gd name="connsiteX8" fmla="*/ 1095964 w 1126704"/>
                  <a:gd name="connsiteY8" fmla="*/ 22599 h 647366"/>
                  <a:gd name="connsiteX9" fmla="*/ 1019033 w 1126704"/>
                  <a:gd name="connsiteY9" fmla="*/ 74 h 647366"/>
                  <a:gd name="connsiteX10" fmla="*/ 894337 w 1126704"/>
                  <a:gd name="connsiteY10" fmla="*/ 35738 h 647366"/>
                  <a:gd name="connsiteX11" fmla="*/ 567170 w 1126704"/>
                  <a:gd name="connsiteY11" fmla="*/ 209995 h 647366"/>
                  <a:gd name="connsiteX0" fmla="*/ 567170 w 1126704"/>
                  <a:gd name="connsiteY0" fmla="*/ 209995 h 645283"/>
                  <a:gd name="connsiteX1" fmla="*/ 72611 w 1126704"/>
                  <a:gd name="connsiteY1" fmla="*/ 462611 h 645283"/>
                  <a:gd name="connsiteX2" fmla="*/ 1451 w 1126704"/>
                  <a:gd name="connsiteY2" fmla="*/ 544445 h 645283"/>
                  <a:gd name="connsiteX3" fmla="*/ 58379 w 1126704"/>
                  <a:gd name="connsiteY3" fmla="*/ 590699 h 645283"/>
                  <a:gd name="connsiteX4" fmla="*/ 193582 w 1126704"/>
                  <a:gd name="connsiteY4" fmla="*/ 629836 h 645283"/>
                  <a:gd name="connsiteX5" fmla="*/ 277964 w 1126704"/>
                  <a:gd name="connsiteY5" fmla="*/ 641687 h 645283"/>
                  <a:gd name="connsiteX6" fmla="*/ 467546 w 1126704"/>
                  <a:gd name="connsiteY6" fmla="*/ 569351 h 645283"/>
                  <a:gd name="connsiteX7" fmla="*/ 1125772 w 1126704"/>
                  <a:gd name="connsiteY7" fmla="*/ 60560 h 645283"/>
                  <a:gd name="connsiteX8" fmla="*/ 1095964 w 1126704"/>
                  <a:gd name="connsiteY8" fmla="*/ 22599 h 645283"/>
                  <a:gd name="connsiteX9" fmla="*/ 1019033 w 1126704"/>
                  <a:gd name="connsiteY9" fmla="*/ 74 h 645283"/>
                  <a:gd name="connsiteX10" fmla="*/ 894337 w 1126704"/>
                  <a:gd name="connsiteY10" fmla="*/ 35738 h 645283"/>
                  <a:gd name="connsiteX11" fmla="*/ 567170 w 1126704"/>
                  <a:gd name="connsiteY11" fmla="*/ 209995 h 645283"/>
                  <a:gd name="connsiteX0" fmla="*/ 567170 w 1126704"/>
                  <a:gd name="connsiteY0" fmla="*/ 209995 h 643151"/>
                  <a:gd name="connsiteX1" fmla="*/ 72611 w 1126704"/>
                  <a:gd name="connsiteY1" fmla="*/ 462611 h 643151"/>
                  <a:gd name="connsiteX2" fmla="*/ 1451 w 1126704"/>
                  <a:gd name="connsiteY2" fmla="*/ 544445 h 643151"/>
                  <a:gd name="connsiteX3" fmla="*/ 58379 w 1126704"/>
                  <a:gd name="connsiteY3" fmla="*/ 590699 h 643151"/>
                  <a:gd name="connsiteX4" fmla="*/ 193582 w 1126704"/>
                  <a:gd name="connsiteY4" fmla="*/ 629836 h 643151"/>
                  <a:gd name="connsiteX5" fmla="*/ 277964 w 1126704"/>
                  <a:gd name="connsiteY5" fmla="*/ 641687 h 643151"/>
                  <a:gd name="connsiteX6" fmla="*/ 467546 w 1126704"/>
                  <a:gd name="connsiteY6" fmla="*/ 569351 h 643151"/>
                  <a:gd name="connsiteX7" fmla="*/ 1125772 w 1126704"/>
                  <a:gd name="connsiteY7" fmla="*/ 60560 h 643151"/>
                  <a:gd name="connsiteX8" fmla="*/ 1095964 w 1126704"/>
                  <a:gd name="connsiteY8" fmla="*/ 22599 h 643151"/>
                  <a:gd name="connsiteX9" fmla="*/ 1019033 w 1126704"/>
                  <a:gd name="connsiteY9" fmla="*/ 74 h 643151"/>
                  <a:gd name="connsiteX10" fmla="*/ 894337 w 1126704"/>
                  <a:gd name="connsiteY10" fmla="*/ 35738 h 643151"/>
                  <a:gd name="connsiteX11" fmla="*/ 567170 w 1126704"/>
                  <a:gd name="connsiteY11" fmla="*/ 209995 h 643151"/>
                  <a:gd name="connsiteX0" fmla="*/ 567170 w 1166561"/>
                  <a:gd name="connsiteY0" fmla="*/ 209995 h 645790"/>
                  <a:gd name="connsiteX1" fmla="*/ 72611 w 1166561"/>
                  <a:gd name="connsiteY1" fmla="*/ 462611 h 645790"/>
                  <a:gd name="connsiteX2" fmla="*/ 1451 w 1166561"/>
                  <a:gd name="connsiteY2" fmla="*/ 544445 h 645790"/>
                  <a:gd name="connsiteX3" fmla="*/ 58379 w 1166561"/>
                  <a:gd name="connsiteY3" fmla="*/ 590699 h 645790"/>
                  <a:gd name="connsiteX4" fmla="*/ 193582 w 1166561"/>
                  <a:gd name="connsiteY4" fmla="*/ 629836 h 645790"/>
                  <a:gd name="connsiteX5" fmla="*/ 277964 w 1166561"/>
                  <a:gd name="connsiteY5" fmla="*/ 641687 h 645790"/>
                  <a:gd name="connsiteX6" fmla="*/ 458021 w 1166561"/>
                  <a:gd name="connsiteY6" fmla="*/ 562207 h 645790"/>
                  <a:gd name="connsiteX7" fmla="*/ 1125772 w 1166561"/>
                  <a:gd name="connsiteY7" fmla="*/ 60560 h 645790"/>
                  <a:gd name="connsiteX8" fmla="*/ 1095964 w 1166561"/>
                  <a:gd name="connsiteY8" fmla="*/ 22599 h 645790"/>
                  <a:gd name="connsiteX9" fmla="*/ 1019033 w 1166561"/>
                  <a:gd name="connsiteY9" fmla="*/ 74 h 645790"/>
                  <a:gd name="connsiteX10" fmla="*/ 894337 w 1166561"/>
                  <a:gd name="connsiteY10" fmla="*/ 35738 h 645790"/>
                  <a:gd name="connsiteX11" fmla="*/ 567170 w 1166561"/>
                  <a:gd name="connsiteY11" fmla="*/ 209995 h 645790"/>
                  <a:gd name="connsiteX0" fmla="*/ 567170 w 1166561"/>
                  <a:gd name="connsiteY0" fmla="*/ 209995 h 643775"/>
                  <a:gd name="connsiteX1" fmla="*/ 72611 w 1166561"/>
                  <a:gd name="connsiteY1" fmla="*/ 462611 h 643775"/>
                  <a:gd name="connsiteX2" fmla="*/ 1451 w 1166561"/>
                  <a:gd name="connsiteY2" fmla="*/ 544445 h 643775"/>
                  <a:gd name="connsiteX3" fmla="*/ 58379 w 1166561"/>
                  <a:gd name="connsiteY3" fmla="*/ 590699 h 643775"/>
                  <a:gd name="connsiteX4" fmla="*/ 193582 w 1166561"/>
                  <a:gd name="connsiteY4" fmla="*/ 629836 h 643775"/>
                  <a:gd name="connsiteX5" fmla="*/ 299396 w 1166561"/>
                  <a:gd name="connsiteY5" fmla="*/ 639306 h 643775"/>
                  <a:gd name="connsiteX6" fmla="*/ 458021 w 1166561"/>
                  <a:gd name="connsiteY6" fmla="*/ 562207 h 643775"/>
                  <a:gd name="connsiteX7" fmla="*/ 1125772 w 1166561"/>
                  <a:gd name="connsiteY7" fmla="*/ 60560 h 643775"/>
                  <a:gd name="connsiteX8" fmla="*/ 1095964 w 1166561"/>
                  <a:gd name="connsiteY8" fmla="*/ 22599 h 643775"/>
                  <a:gd name="connsiteX9" fmla="*/ 1019033 w 1166561"/>
                  <a:gd name="connsiteY9" fmla="*/ 74 h 643775"/>
                  <a:gd name="connsiteX10" fmla="*/ 894337 w 1166561"/>
                  <a:gd name="connsiteY10" fmla="*/ 35738 h 643775"/>
                  <a:gd name="connsiteX11" fmla="*/ 567170 w 1166561"/>
                  <a:gd name="connsiteY11" fmla="*/ 209995 h 643775"/>
                  <a:gd name="connsiteX0" fmla="*/ 567170 w 1166561"/>
                  <a:gd name="connsiteY0" fmla="*/ 209995 h 641714"/>
                  <a:gd name="connsiteX1" fmla="*/ 72611 w 1166561"/>
                  <a:gd name="connsiteY1" fmla="*/ 462611 h 641714"/>
                  <a:gd name="connsiteX2" fmla="*/ 1451 w 1166561"/>
                  <a:gd name="connsiteY2" fmla="*/ 544445 h 641714"/>
                  <a:gd name="connsiteX3" fmla="*/ 58379 w 1166561"/>
                  <a:gd name="connsiteY3" fmla="*/ 590699 h 641714"/>
                  <a:gd name="connsiteX4" fmla="*/ 193582 w 1166561"/>
                  <a:gd name="connsiteY4" fmla="*/ 629836 h 641714"/>
                  <a:gd name="connsiteX5" fmla="*/ 299396 w 1166561"/>
                  <a:gd name="connsiteY5" fmla="*/ 639306 h 641714"/>
                  <a:gd name="connsiteX6" fmla="*/ 458021 w 1166561"/>
                  <a:gd name="connsiteY6" fmla="*/ 562207 h 641714"/>
                  <a:gd name="connsiteX7" fmla="*/ 1125772 w 1166561"/>
                  <a:gd name="connsiteY7" fmla="*/ 60560 h 641714"/>
                  <a:gd name="connsiteX8" fmla="*/ 1095964 w 1166561"/>
                  <a:gd name="connsiteY8" fmla="*/ 22599 h 641714"/>
                  <a:gd name="connsiteX9" fmla="*/ 1019033 w 1166561"/>
                  <a:gd name="connsiteY9" fmla="*/ 74 h 641714"/>
                  <a:gd name="connsiteX10" fmla="*/ 894337 w 1166561"/>
                  <a:gd name="connsiteY10" fmla="*/ 35738 h 641714"/>
                  <a:gd name="connsiteX11" fmla="*/ 567170 w 1166561"/>
                  <a:gd name="connsiteY11" fmla="*/ 209995 h 641714"/>
                  <a:gd name="connsiteX0" fmla="*/ 567170 w 1132535"/>
                  <a:gd name="connsiteY0" fmla="*/ 209995 h 641714"/>
                  <a:gd name="connsiteX1" fmla="*/ 72611 w 1132535"/>
                  <a:gd name="connsiteY1" fmla="*/ 462611 h 641714"/>
                  <a:gd name="connsiteX2" fmla="*/ 1451 w 1132535"/>
                  <a:gd name="connsiteY2" fmla="*/ 544445 h 641714"/>
                  <a:gd name="connsiteX3" fmla="*/ 58379 w 1132535"/>
                  <a:gd name="connsiteY3" fmla="*/ 590699 h 641714"/>
                  <a:gd name="connsiteX4" fmla="*/ 193582 w 1132535"/>
                  <a:gd name="connsiteY4" fmla="*/ 629836 h 641714"/>
                  <a:gd name="connsiteX5" fmla="*/ 299396 w 1132535"/>
                  <a:gd name="connsiteY5" fmla="*/ 639306 h 641714"/>
                  <a:gd name="connsiteX6" fmla="*/ 458021 w 1132535"/>
                  <a:gd name="connsiteY6" fmla="*/ 562207 h 641714"/>
                  <a:gd name="connsiteX7" fmla="*/ 1125772 w 1132535"/>
                  <a:gd name="connsiteY7" fmla="*/ 60560 h 641714"/>
                  <a:gd name="connsiteX8" fmla="*/ 1095964 w 1132535"/>
                  <a:gd name="connsiteY8" fmla="*/ 22599 h 641714"/>
                  <a:gd name="connsiteX9" fmla="*/ 1019033 w 1132535"/>
                  <a:gd name="connsiteY9" fmla="*/ 74 h 641714"/>
                  <a:gd name="connsiteX10" fmla="*/ 894337 w 1132535"/>
                  <a:gd name="connsiteY10" fmla="*/ 35738 h 641714"/>
                  <a:gd name="connsiteX11" fmla="*/ 567170 w 1132535"/>
                  <a:gd name="connsiteY11" fmla="*/ 209995 h 641714"/>
                  <a:gd name="connsiteX0" fmla="*/ 567170 w 1134487"/>
                  <a:gd name="connsiteY0" fmla="*/ 201850 h 633569"/>
                  <a:gd name="connsiteX1" fmla="*/ 72611 w 1134487"/>
                  <a:gd name="connsiteY1" fmla="*/ 454466 h 633569"/>
                  <a:gd name="connsiteX2" fmla="*/ 1451 w 1134487"/>
                  <a:gd name="connsiteY2" fmla="*/ 536300 h 633569"/>
                  <a:gd name="connsiteX3" fmla="*/ 58379 w 1134487"/>
                  <a:gd name="connsiteY3" fmla="*/ 582554 h 633569"/>
                  <a:gd name="connsiteX4" fmla="*/ 193582 w 1134487"/>
                  <a:gd name="connsiteY4" fmla="*/ 621691 h 633569"/>
                  <a:gd name="connsiteX5" fmla="*/ 299396 w 1134487"/>
                  <a:gd name="connsiteY5" fmla="*/ 631161 h 633569"/>
                  <a:gd name="connsiteX6" fmla="*/ 458021 w 1134487"/>
                  <a:gd name="connsiteY6" fmla="*/ 554062 h 633569"/>
                  <a:gd name="connsiteX7" fmla="*/ 1125772 w 1134487"/>
                  <a:gd name="connsiteY7" fmla="*/ 52415 h 633569"/>
                  <a:gd name="connsiteX8" fmla="*/ 1095964 w 1134487"/>
                  <a:gd name="connsiteY8" fmla="*/ 14454 h 633569"/>
                  <a:gd name="connsiteX9" fmla="*/ 1011889 w 1134487"/>
                  <a:gd name="connsiteY9" fmla="*/ 1454 h 633569"/>
                  <a:gd name="connsiteX10" fmla="*/ 894337 w 1134487"/>
                  <a:gd name="connsiteY10" fmla="*/ 27593 h 633569"/>
                  <a:gd name="connsiteX11" fmla="*/ 567170 w 1134487"/>
                  <a:gd name="connsiteY11" fmla="*/ 201850 h 633569"/>
                  <a:gd name="connsiteX0" fmla="*/ 567170 w 1134487"/>
                  <a:gd name="connsiteY0" fmla="*/ 202857 h 634576"/>
                  <a:gd name="connsiteX1" fmla="*/ 72611 w 1134487"/>
                  <a:gd name="connsiteY1" fmla="*/ 455473 h 634576"/>
                  <a:gd name="connsiteX2" fmla="*/ 1451 w 1134487"/>
                  <a:gd name="connsiteY2" fmla="*/ 537307 h 634576"/>
                  <a:gd name="connsiteX3" fmla="*/ 58379 w 1134487"/>
                  <a:gd name="connsiteY3" fmla="*/ 583561 h 634576"/>
                  <a:gd name="connsiteX4" fmla="*/ 193582 w 1134487"/>
                  <a:gd name="connsiteY4" fmla="*/ 622698 h 634576"/>
                  <a:gd name="connsiteX5" fmla="*/ 299396 w 1134487"/>
                  <a:gd name="connsiteY5" fmla="*/ 632168 h 634576"/>
                  <a:gd name="connsiteX6" fmla="*/ 458021 w 1134487"/>
                  <a:gd name="connsiteY6" fmla="*/ 555069 h 634576"/>
                  <a:gd name="connsiteX7" fmla="*/ 1125772 w 1134487"/>
                  <a:gd name="connsiteY7" fmla="*/ 53422 h 634576"/>
                  <a:gd name="connsiteX8" fmla="*/ 1095964 w 1134487"/>
                  <a:gd name="connsiteY8" fmla="*/ 15461 h 634576"/>
                  <a:gd name="connsiteX9" fmla="*/ 1011889 w 1134487"/>
                  <a:gd name="connsiteY9" fmla="*/ 2461 h 634576"/>
                  <a:gd name="connsiteX10" fmla="*/ 894337 w 1134487"/>
                  <a:gd name="connsiteY10" fmla="*/ 28600 h 634576"/>
                  <a:gd name="connsiteX11" fmla="*/ 567170 w 1134487"/>
                  <a:gd name="connsiteY11" fmla="*/ 202857 h 63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487" h="634576">
                    <a:moveTo>
                      <a:pt x="567170" y="202857"/>
                    </a:moveTo>
                    <a:cubicBezTo>
                      <a:pt x="430216" y="274003"/>
                      <a:pt x="166898" y="399731"/>
                      <a:pt x="72611" y="455473"/>
                    </a:cubicBezTo>
                    <a:cubicBezTo>
                      <a:pt x="-21676" y="511215"/>
                      <a:pt x="3823" y="515959"/>
                      <a:pt x="1451" y="537307"/>
                    </a:cubicBezTo>
                    <a:cubicBezTo>
                      <a:pt x="-921" y="558655"/>
                      <a:pt x="26357" y="569329"/>
                      <a:pt x="58379" y="583561"/>
                    </a:cubicBezTo>
                    <a:cubicBezTo>
                      <a:pt x="90401" y="597793"/>
                      <a:pt x="153413" y="614597"/>
                      <a:pt x="193582" y="622698"/>
                    </a:cubicBezTo>
                    <a:cubicBezTo>
                      <a:pt x="233751" y="630799"/>
                      <a:pt x="241035" y="638677"/>
                      <a:pt x="299396" y="632168"/>
                    </a:cubicBezTo>
                    <a:cubicBezTo>
                      <a:pt x="357757" y="625659"/>
                      <a:pt x="320292" y="651527"/>
                      <a:pt x="458021" y="555069"/>
                    </a:cubicBezTo>
                    <a:cubicBezTo>
                      <a:pt x="595750" y="458611"/>
                      <a:pt x="1100410" y="74301"/>
                      <a:pt x="1125772" y="53422"/>
                    </a:cubicBezTo>
                    <a:cubicBezTo>
                      <a:pt x="1151134" y="32543"/>
                      <a:pt x="1114945" y="23955"/>
                      <a:pt x="1095964" y="15461"/>
                    </a:cubicBezTo>
                    <a:cubicBezTo>
                      <a:pt x="1076984" y="6968"/>
                      <a:pt x="1046293" y="-5285"/>
                      <a:pt x="1011889" y="2461"/>
                    </a:cubicBezTo>
                    <a:cubicBezTo>
                      <a:pt x="979867" y="682"/>
                      <a:pt x="968457" y="-4799"/>
                      <a:pt x="894337" y="28600"/>
                    </a:cubicBezTo>
                    <a:cubicBezTo>
                      <a:pt x="820217" y="61999"/>
                      <a:pt x="704124" y="131712"/>
                      <a:pt x="567170" y="202857"/>
                    </a:cubicBezTo>
                    <a:close/>
                  </a:path>
                </a:pathLst>
              </a:custGeom>
              <a:solidFill>
                <a:srgbClr val="A6A6A6"/>
              </a:solidFill>
              <a:ln w="6350">
                <a:solidFill>
                  <a:srgbClr val="7878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A96F9B38-98DE-4AC8-A905-15C76F411AE6}"/>
                  </a:ext>
                </a:extLst>
              </p:cNvPr>
              <p:cNvSpPr/>
              <p:nvPr/>
            </p:nvSpPr>
            <p:spPr>
              <a:xfrm>
                <a:off x="4988719" y="3750468"/>
                <a:ext cx="826294" cy="316707"/>
              </a:xfrm>
              <a:custGeom>
                <a:avLst/>
                <a:gdLst>
                  <a:gd name="connsiteX0" fmla="*/ 471488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71488 w 795338"/>
                  <a:gd name="connsiteY4" fmla="*/ 259557 h 259557"/>
                  <a:gd name="connsiteX0" fmla="*/ 461963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61963 w 795338"/>
                  <a:gd name="connsiteY4" fmla="*/ 259557 h 259557"/>
                  <a:gd name="connsiteX0" fmla="*/ 461963 w 785813"/>
                  <a:gd name="connsiteY0" fmla="*/ 259557 h 259557"/>
                  <a:gd name="connsiteX1" fmla="*/ 0 w 785813"/>
                  <a:gd name="connsiteY1" fmla="*/ 230982 h 259557"/>
                  <a:gd name="connsiteX2" fmla="*/ 457200 w 785813"/>
                  <a:gd name="connsiteY2" fmla="*/ 0 h 259557"/>
                  <a:gd name="connsiteX3" fmla="*/ 785813 w 785813"/>
                  <a:gd name="connsiteY3" fmla="*/ 14288 h 259557"/>
                  <a:gd name="connsiteX4" fmla="*/ 461963 w 785813"/>
                  <a:gd name="connsiteY4" fmla="*/ 259557 h 259557"/>
                  <a:gd name="connsiteX0" fmla="*/ 461963 w 785813"/>
                  <a:gd name="connsiteY0" fmla="*/ 283370 h 283370"/>
                  <a:gd name="connsiteX1" fmla="*/ 0 w 785813"/>
                  <a:gd name="connsiteY1" fmla="*/ 254795 h 283370"/>
                  <a:gd name="connsiteX2" fmla="*/ 502444 w 785813"/>
                  <a:gd name="connsiteY2" fmla="*/ 0 h 283370"/>
                  <a:gd name="connsiteX3" fmla="*/ 785813 w 785813"/>
                  <a:gd name="connsiteY3" fmla="*/ 38101 h 283370"/>
                  <a:gd name="connsiteX4" fmla="*/ 461963 w 785813"/>
                  <a:gd name="connsiteY4" fmla="*/ 283370 h 283370"/>
                  <a:gd name="connsiteX0" fmla="*/ 461963 w 821532"/>
                  <a:gd name="connsiteY0" fmla="*/ 283370 h 283370"/>
                  <a:gd name="connsiteX1" fmla="*/ 0 w 821532"/>
                  <a:gd name="connsiteY1" fmla="*/ 254795 h 283370"/>
                  <a:gd name="connsiteX2" fmla="*/ 502444 w 821532"/>
                  <a:gd name="connsiteY2" fmla="*/ 0 h 283370"/>
                  <a:gd name="connsiteX3" fmla="*/ 821532 w 821532"/>
                  <a:gd name="connsiteY3" fmla="*/ 19051 h 283370"/>
                  <a:gd name="connsiteX4" fmla="*/ 461963 w 821532"/>
                  <a:gd name="connsiteY4" fmla="*/ 283370 h 283370"/>
                  <a:gd name="connsiteX0" fmla="*/ 426244 w 821532"/>
                  <a:gd name="connsiteY0" fmla="*/ 316707 h 316707"/>
                  <a:gd name="connsiteX1" fmla="*/ 0 w 821532"/>
                  <a:gd name="connsiteY1" fmla="*/ 254795 h 316707"/>
                  <a:gd name="connsiteX2" fmla="*/ 502444 w 821532"/>
                  <a:gd name="connsiteY2" fmla="*/ 0 h 316707"/>
                  <a:gd name="connsiteX3" fmla="*/ 821532 w 821532"/>
                  <a:gd name="connsiteY3" fmla="*/ 19051 h 316707"/>
                  <a:gd name="connsiteX4" fmla="*/ 426244 w 821532"/>
                  <a:gd name="connsiteY4" fmla="*/ 316707 h 316707"/>
                  <a:gd name="connsiteX0" fmla="*/ 431006 w 826294"/>
                  <a:gd name="connsiteY0" fmla="*/ 316707 h 316707"/>
                  <a:gd name="connsiteX1" fmla="*/ 0 w 826294"/>
                  <a:gd name="connsiteY1" fmla="*/ 264320 h 316707"/>
                  <a:gd name="connsiteX2" fmla="*/ 507206 w 826294"/>
                  <a:gd name="connsiteY2" fmla="*/ 0 h 316707"/>
                  <a:gd name="connsiteX3" fmla="*/ 826294 w 826294"/>
                  <a:gd name="connsiteY3" fmla="*/ 19051 h 316707"/>
                  <a:gd name="connsiteX4" fmla="*/ 431006 w 826294"/>
                  <a:gd name="connsiteY4" fmla="*/ 316707 h 31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294" h="316707">
                    <a:moveTo>
                      <a:pt x="431006" y="316707"/>
                    </a:moveTo>
                    <a:lnTo>
                      <a:pt x="0" y="264320"/>
                    </a:lnTo>
                    <a:lnTo>
                      <a:pt x="507206" y="0"/>
                    </a:lnTo>
                    <a:lnTo>
                      <a:pt x="826294" y="19051"/>
                    </a:lnTo>
                    <a:lnTo>
                      <a:pt x="431006" y="31670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564210B0-8E3E-4738-A5F9-5D110DF22151}"/>
                  </a:ext>
                </a:extLst>
              </p:cNvPr>
              <p:cNvSpPr/>
              <p:nvPr/>
            </p:nvSpPr>
            <p:spPr>
              <a:xfrm>
                <a:off x="5495736" y="3731243"/>
                <a:ext cx="337478" cy="38575"/>
              </a:xfrm>
              <a:custGeom>
                <a:avLst/>
                <a:gdLst>
                  <a:gd name="connsiteX0" fmla="*/ 304800 w 316706"/>
                  <a:gd name="connsiteY0" fmla="*/ 54769 h 54769"/>
                  <a:gd name="connsiteX1" fmla="*/ 316706 w 316706"/>
                  <a:gd name="connsiteY1" fmla="*/ 2381 h 54769"/>
                  <a:gd name="connsiteX2" fmla="*/ 14287 w 316706"/>
                  <a:gd name="connsiteY2" fmla="*/ 0 h 54769"/>
                  <a:gd name="connsiteX3" fmla="*/ 0 w 316706"/>
                  <a:gd name="connsiteY3" fmla="*/ 40481 h 54769"/>
                  <a:gd name="connsiteX4" fmla="*/ 304800 w 316706"/>
                  <a:gd name="connsiteY4" fmla="*/ 54769 h 54769"/>
                  <a:gd name="connsiteX0" fmla="*/ 304800 w 314368"/>
                  <a:gd name="connsiteY0" fmla="*/ 54769 h 54769"/>
                  <a:gd name="connsiteX1" fmla="*/ 314368 w 314368"/>
                  <a:gd name="connsiteY1" fmla="*/ 25202 h 54769"/>
                  <a:gd name="connsiteX2" fmla="*/ 14287 w 314368"/>
                  <a:gd name="connsiteY2" fmla="*/ 0 h 54769"/>
                  <a:gd name="connsiteX3" fmla="*/ 0 w 314368"/>
                  <a:gd name="connsiteY3" fmla="*/ 40481 h 54769"/>
                  <a:gd name="connsiteX4" fmla="*/ 304800 w 314368"/>
                  <a:gd name="connsiteY4" fmla="*/ 54769 h 54769"/>
                  <a:gd name="connsiteX0" fmla="*/ 330526 w 340094"/>
                  <a:gd name="connsiteY0" fmla="*/ 54769 h 54769"/>
                  <a:gd name="connsiteX1" fmla="*/ 340094 w 340094"/>
                  <a:gd name="connsiteY1" fmla="*/ 25202 h 54769"/>
                  <a:gd name="connsiteX2" fmla="*/ 40013 w 340094"/>
                  <a:gd name="connsiteY2" fmla="*/ 0 h 54769"/>
                  <a:gd name="connsiteX3" fmla="*/ 0 w 340094"/>
                  <a:gd name="connsiteY3" fmla="*/ 31923 h 54769"/>
                  <a:gd name="connsiteX4" fmla="*/ 330526 w 340094"/>
                  <a:gd name="connsiteY4" fmla="*/ 54769 h 54769"/>
                  <a:gd name="connsiteX0" fmla="*/ 318833 w 340094"/>
                  <a:gd name="connsiteY0" fmla="*/ 63327 h 63327"/>
                  <a:gd name="connsiteX1" fmla="*/ 340094 w 340094"/>
                  <a:gd name="connsiteY1" fmla="*/ 25202 h 63327"/>
                  <a:gd name="connsiteX2" fmla="*/ 40013 w 340094"/>
                  <a:gd name="connsiteY2" fmla="*/ 0 h 63327"/>
                  <a:gd name="connsiteX3" fmla="*/ 0 w 340094"/>
                  <a:gd name="connsiteY3" fmla="*/ 31923 h 63327"/>
                  <a:gd name="connsiteX4" fmla="*/ 318833 w 340094"/>
                  <a:gd name="connsiteY4" fmla="*/ 63327 h 63327"/>
                  <a:gd name="connsiteX0" fmla="*/ 318833 w 328401"/>
                  <a:gd name="connsiteY0" fmla="*/ 63327 h 63327"/>
                  <a:gd name="connsiteX1" fmla="*/ 328401 w 328401"/>
                  <a:gd name="connsiteY1" fmla="*/ 45170 h 63327"/>
                  <a:gd name="connsiteX2" fmla="*/ 40013 w 328401"/>
                  <a:gd name="connsiteY2" fmla="*/ 0 h 63327"/>
                  <a:gd name="connsiteX3" fmla="*/ 0 w 328401"/>
                  <a:gd name="connsiteY3" fmla="*/ 31923 h 63327"/>
                  <a:gd name="connsiteX4" fmla="*/ 318833 w 328401"/>
                  <a:gd name="connsiteY4" fmla="*/ 63327 h 63327"/>
                  <a:gd name="connsiteX0" fmla="*/ 318833 w 328401"/>
                  <a:gd name="connsiteY0" fmla="*/ 51917 h 51917"/>
                  <a:gd name="connsiteX1" fmla="*/ 328401 w 328401"/>
                  <a:gd name="connsiteY1" fmla="*/ 33760 h 51917"/>
                  <a:gd name="connsiteX2" fmla="*/ 25982 w 328401"/>
                  <a:gd name="connsiteY2" fmla="*/ 0 h 51917"/>
                  <a:gd name="connsiteX3" fmla="*/ 0 w 328401"/>
                  <a:gd name="connsiteY3" fmla="*/ 20513 h 51917"/>
                  <a:gd name="connsiteX4" fmla="*/ 318833 w 328401"/>
                  <a:gd name="connsiteY4" fmla="*/ 51917 h 51917"/>
                  <a:gd name="connsiteX0" fmla="*/ 318833 w 335499"/>
                  <a:gd name="connsiteY0" fmla="*/ 51917 h 51917"/>
                  <a:gd name="connsiteX1" fmla="*/ 335499 w 335499"/>
                  <a:gd name="connsiteY1" fmla="*/ 20239 h 51917"/>
                  <a:gd name="connsiteX2" fmla="*/ 25982 w 335499"/>
                  <a:gd name="connsiteY2" fmla="*/ 0 h 51917"/>
                  <a:gd name="connsiteX3" fmla="*/ 0 w 335499"/>
                  <a:gd name="connsiteY3" fmla="*/ 20513 h 51917"/>
                  <a:gd name="connsiteX4" fmla="*/ 318833 w 335499"/>
                  <a:gd name="connsiteY4" fmla="*/ 51917 h 51917"/>
                  <a:gd name="connsiteX0" fmla="*/ 318833 w 318833"/>
                  <a:gd name="connsiteY0" fmla="*/ 51917 h 51917"/>
                  <a:gd name="connsiteX1" fmla="*/ 312155 w 318833"/>
                  <a:gd name="connsiteY1" fmla="*/ 20239 h 51917"/>
                  <a:gd name="connsiteX2" fmla="*/ 25982 w 318833"/>
                  <a:gd name="connsiteY2" fmla="*/ 0 h 51917"/>
                  <a:gd name="connsiteX3" fmla="*/ 0 w 318833"/>
                  <a:gd name="connsiteY3" fmla="*/ 20513 h 51917"/>
                  <a:gd name="connsiteX4" fmla="*/ 318833 w 318833"/>
                  <a:gd name="connsiteY4" fmla="*/ 51917 h 51917"/>
                  <a:gd name="connsiteX0" fmla="*/ 330504 w 330504"/>
                  <a:gd name="connsiteY0" fmla="*/ 43805 h 43805"/>
                  <a:gd name="connsiteX1" fmla="*/ 312155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30504 w 330504"/>
                  <a:gd name="connsiteY0" fmla="*/ 43805 h 43805"/>
                  <a:gd name="connsiteX1" fmla="*/ 321492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14163 w 321492"/>
                  <a:gd name="connsiteY0" fmla="*/ 43805 h 43805"/>
                  <a:gd name="connsiteX1" fmla="*/ 321492 w 321492"/>
                  <a:gd name="connsiteY1" fmla="*/ 20239 h 43805"/>
                  <a:gd name="connsiteX2" fmla="*/ 25982 w 321492"/>
                  <a:gd name="connsiteY2" fmla="*/ 0 h 43805"/>
                  <a:gd name="connsiteX3" fmla="*/ 0 w 321492"/>
                  <a:gd name="connsiteY3" fmla="*/ 20513 h 43805"/>
                  <a:gd name="connsiteX4" fmla="*/ 314163 w 321492"/>
                  <a:gd name="connsiteY4" fmla="*/ 43805 h 43805"/>
                  <a:gd name="connsiteX0" fmla="*/ 314163 w 330829"/>
                  <a:gd name="connsiteY0" fmla="*/ 43805 h 43805"/>
                  <a:gd name="connsiteX1" fmla="*/ 330829 w 330829"/>
                  <a:gd name="connsiteY1" fmla="*/ 25647 h 43805"/>
                  <a:gd name="connsiteX2" fmla="*/ 25982 w 330829"/>
                  <a:gd name="connsiteY2" fmla="*/ 0 h 43805"/>
                  <a:gd name="connsiteX3" fmla="*/ 0 w 330829"/>
                  <a:gd name="connsiteY3" fmla="*/ 20513 h 43805"/>
                  <a:gd name="connsiteX4" fmla="*/ 314163 w 330829"/>
                  <a:gd name="connsiteY4" fmla="*/ 43805 h 43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829" h="43805">
                    <a:moveTo>
                      <a:pt x="314163" y="43805"/>
                    </a:moveTo>
                    <a:lnTo>
                      <a:pt x="330829" y="25647"/>
                    </a:lnTo>
                    <a:lnTo>
                      <a:pt x="25982" y="0"/>
                    </a:lnTo>
                    <a:lnTo>
                      <a:pt x="0" y="20513"/>
                    </a:lnTo>
                    <a:lnTo>
                      <a:pt x="314163" y="4380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81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D6414CCD-1DDE-422E-BCB8-F80F9172F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1616" y="4018867"/>
                <a:ext cx="447086" cy="52873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F79D138B-AB2F-4FAC-B88E-A016DE74D173}"/>
                  </a:ext>
                </a:extLst>
              </p:cNvPr>
              <p:cNvSpPr/>
              <p:nvPr/>
            </p:nvSpPr>
            <p:spPr>
              <a:xfrm>
                <a:off x="5280914" y="3758086"/>
                <a:ext cx="307180" cy="116682"/>
              </a:xfrm>
              <a:custGeom>
                <a:avLst/>
                <a:gdLst>
                  <a:gd name="connsiteX0" fmla="*/ 0 w 307181"/>
                  <a:gd name="connsiteY0" fmla="*/ 116681 h 130969"/>
                  <a:gd name="connsiteX1" fmla="*/ 104775 w 307181"/>
                  <a:gd name="connsiteY1" fmla="*/ 130969 h 130969"/>
                  <a:gd name="connsiteX2" fmla="*/ 307181 w 307181"/>
                  <a:gd name="connsiteY2" fmla="*/ 7144 h 130969"/>
                  <a:gd name="connsiteX3" fmla="*/ 207169 w 307181"/>
                  <a:gd name="connsiteY3" fmla="*/ 0 h 130969"/>
                  <a:gd name="connsiteX4" fmla="*/ 0 w 307181"/>
                  <a:gd name="connsiteY4" fmla="*/ 116681 h 130969"/>
                  <a:gd name="connsiteX0" fmla="*/ 0 w 307181"/>
                  <a:gd name="connsiteY0" fmla="*/ 109538 h 123826"/>
                  <a:gd name="connsiteX1" fmla="*/ 104775 w 307181"/>
                  <a:gd name="connsiteY1" fmla="*/ 123826 h 123826"/>
                  <a:gd name="connsiteX2" fmla="*/ 307181 w 307181"/>
                  <a:gd name="connsiteY2" fmla="*/ 1 h 123826"/>
                  <a:gd name="connsiteX3" fmla="*/ 209550 w 307181"/>
                  <a:gd name="connsiteY3" fmla="*/ 0 h 123826"/>
                  <a:gd name="connsiteX4" fmla="*/ 0 w 307181"/>
                  <a:gd name="connsiteY4" fmla="*/ 109538 h 123826"/>
                  <a:gd name="connsiteX0" fmla="*/ 0 w 300037"/>
                  <a:gd name="connsiteY0" fmla="*/ 109538 h 123826"/>
                  <a:gd name="connsiteX1" fmla="*/ 104775 w 300037"/>
                  <a:gd name="connsiteY1" fmla="*/ 123826 h 123826"/>
                  <a:gd name="connsiteX2" fmla="*/ 300037 w 300037"/>
                  <a:gd name="connsiteY2" fmla="*/ 7145 h 123826"/>
                  <a:gd name="connsiteX3" fmla="*/ 209550 w 300037"/>
                  <a:gd name="connsiteY3" fmla="*/ 0 h 123826"/>
                  <a:gd name="connsiteX4" fmla="*/ 0 w 300037"/>
                  <a:gd name="connsiteY4" fmla="*/ 109538 h 123826"/>
                  <a:gd name="connsiteX0" fmla="*/ 0 w 307180"/>
                  <a:gd name="connsiteY0" fmla="*/ 109538 h 123826"/>
                  <a:gd name="connsiteX1" fmla="*/ 104775 w 307180"/>
                  <a:gd name="connsiteY1" fmla="*/ 123826 h 123826"/>
                  <a:gd name="connsiteX2" fmla="*/ 307180 w 307180"/>
                  <a:gd name="connsiteY2" fmla="*/ 2383 h 123826"/>
                  <a:gd name="connsiteX3" fmla="*/ 209550 w 307180"/>
                  <a:gd name="connsiteY3" fmla="*/ 0 h 123826"/>
                  <a:gd name="connsiteX4" fmla="*/ 0 w 307180"/>
                  <a:gd name="connsiteY4" fmla="*/ 109538 h 123826"/>
                  <a:gd name="connsiteX0" fmla="*/ 0 w 307180"/>
                  <a:gd name="connsiteY0" fmla="*/ 109538 h 116682"/>
                  <a:gd name="connsiteX1" fmla="*/ 109538 w 307180"/>
                  <a:gd name="connsiteY1" fmla="*/ 116682 h 116682"/>
                  <a:gd name="connsiteX2" fmla="*/ 307180 w 307180"/>
                  <a:gd name="connsiteY2" fmla="*/ 2383 h 116682"/>
                  <a:gd name="connsiteX3" fmla="*/ 209550 w 307180"/>
                  <a:gd name="connsiteY3" fmla="*/ 0 h 116682"/>
                  <a:gd name="connsiteX4" fmla="*/ 0 w 307180"/>
                  <a:gd name="connsiteY4" fmla="*/ 109538 h 11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80" h="116682">
                    <a:moveTo>
                      <a:pt x="0" y="109538"/>
                    </a:moveTo>
                    <a:lnTo>
                      <a:pt x="109538" y="116682"/>
                    </a:lnTo>
                    <a:lnTo>
                      <a:pt x="307180" y="2383"/>
                    </a:lnTo>
                    <a:lnTo>
                      <a:pt x="209550" y="0"/>
                    </a:lnTo>
                    <a:lnTo>
                      <a:pt x="0" y="109538"/>
                    </a:lnTo>
                    <a:close/>
                  </a:path>
                </a:pathLst>
              </a:cu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C5A9985-5C63-46B6-BCF2-BF941BD34C66}"/>
                  </a:ext>
                </a:extLst>
              </p:cNvPr>
              <p:cNvSpPr/>
              <p:nvPr/>
            </p:nvSpPr>
            <p:spPr>
              <a:xfrm>
                <a:off x="7036594" y="3748088"/>
                <a:ext cx="209550" cy="164306"/>
              </a:xfrm>
              <a:custGeom>
                <a:avLst/>
                <a:gdLst>
                  <a:gd name="connsiteX0" fmla="*/ 0 w 209550"/>
                  <a:gd name="connsiteY0" fmla="*/ 9525 h 164306"/>
                  <a:gd name="connsiteX1" fmla="*/ 109537 w 209550"/>
                  <a:gd name="connsiteY1" fmla="*/ 164306 h 164306"/>
                  <a:gd name="connsiteX2" fmla="*/ 209550 w 209550"/>
                  <a:gd name="connsiteY2" fmla="*/ 150018 h 164306"/>
                  <a:gd name="connsiteX3" fmla="*/ 80962 w 209550"/>
                  <a:gd name="connsiteY3" fmla="*/ 0 h 164306"/>
                  <a:gd name="connsiteX4" fmla="*/ 0 w 209550"/>
                  <a:gd name="connsiteY4" fmla="*/ 9525 h 1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164306">
                    <a:moveTo>
                      <a:pt x="0" y="9525"/>
                    </a:moveTo>
                    <a:lnTo>
                      <a:pt x="109537" y="164306"/>
                    </a:lnTo>
                    <a:lnTo>
                      <a:pt x="209550" y="150018"/>
                    </a:lnTo>
                    <a:lnTo>
                      <a:pt x="8096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EFB9FCD-BF0E-43E3-8530-129D19A425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2486" y="3744081"/>
                <a:ext cx="215846" cy="108674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4B2C1589-DA56-4BAD-863D-7D5A7E708D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3418" y="3750575"/>
                <a:ext cx="219064" cy="11049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0D00D553-7ABA-4599-8AB7-9FCB7F1CD4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41809" y="3763320"/>
                <a:ext cx="240083" cy="105293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E14BB646-22BB-4649-8D32-A37A66DF65A6}"/>
                  </a:ext>
                </a:extLst>
              </p:cNvPr>
              <p:cNvSpPr/>
              <p:nvPr/>
            </p:nvSpPr>
            <p:spPr>
              <a:xfrm>
                <a:off x="4518604" y="3680961"/>
                <a:ext cx="560186" cy="173536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186" h="173536">
                    <a:moveTo>
                      <a:pt x="0" y="100116"/>
                    </a:moveTo>
                    <a:lnTo>
                      <a:pt x="220258" y="173536"/>
                    </a:lnTo>
                    <a:lnTo>
                      <a:pt x="560186" y="56246"/>
                    </a:lnTo>
                    <a:lnTo>
                      <a:pt x="357084" y="0"/>
                    </a:lnTo>
                    <a:lnTo>
                      <a:pt x="0" y="1001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0B876A31-CDC4-44D4-AFFC-A23D70B81E8B}"/>
                  </a:ext>
                </a:extLst>
              </p:cNvPr>
              <p:cNvSpPr/>
              <p:nvPr/>
            </p:nvSpPr>
            <p:spPr>
              <a:xfrm>
                <a:off x="4221591" y="3777740"/>
                <a:ext cx="527265" cy="16352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265" h="163525">
                    <a:moveTo>
                      <a:pt x="527265" y="79137"/>
                    </a:moveTo>
                    <a:lnTo>
                      <a:pt x="230270" y="163525"/>
                    </a:lnTo>
                    <a:lnTo>
                      <a:pt x="0" y="83431"/>
                    </a:lnTo>
                    <a:lnTo>
                      <a:pt x="297013" y="0"/>
                    </a:lnTo>
                    <a:lnTo>
                      <a:pt x="527265" y="79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C893192-F168-42C1-8E8B-2A646F0A0C11}"/>
                  </a:ext>
                </a:extLst>
              </p:cNvPr>
              <p:cNvSpPr/>
              <p:nvPr/>
            </p:nvSpPr>
            <p:spPr>
              <a:xfrm>
                <a:off x="4879180" y="3624263"/>
                <a:ext cx="354807" cy="116681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7" h="116681">
                    <a:moveTo>
                      <a:pt x="200025" y="116681"/>
                    </a:moveTo>
                    <a:lnTo>
                      <a:pt x="354807" y="38100"/>
                    </a:lnTo>
                    <a:lnTo>
                      <a:pt x="216694" y="0"/>
                    </a:lnTo>
                    <a:lnTo>
                      <a:pt x="0" y="54768"/>
                    </a:lnTo>
                    <a:lnTo>
                      <a:pt x="200025" y="1166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685D8B-BD6C-49F3-B332-E7ABF9B83CAD}"/>
                  </a:ext>
                </a:extLst>
              </p:cNvPr>
              <p:cNvSpPr/>
              <p:nvPr/>
            </p:nvSpPr>
            <p:spPr>
              <a:xfrm>
                <a:off x="4445795" y="3664745"/>
                <a:ext cx="781050" cy="276225"/>
              </a:xfrm>
              <a:custGeom>
                <a:avLst/>
                <a:gdLst>
                  <a:gd name="connsiteX0" fmla="*/ 0 w 781050"/>
                  <a:gd name="connsiteY0" fmla="*/ 269081 h 269081"/>
                  <a:gd name="connsiteX1" fmla="*/ 292894 w 781050"/>
                  <a:gd name="connsiteY1" fmla="*/ 190500 h 269081"/>
                  <a:gd name="connsiteX2" fmla="*/ 628650 w 781050"/>
                  <a:gd name="connsiteY2" fmla="*/ 71437 h 269081"/>
                  <a:gd name="connsiteX3" fmla="*/ 781050 w 781050"/>
                  <a:gd name="connsiteY3" fmla="*/ 0 h 269081"/>
                  <a:gd name="connsiteX0" fmla="*/ 0 w 771525"/>
                  <a:gd name="connsiteY0" fmla="*/ 278606 h 278606"/>
                  <a:gd name="connsiteX1" fmla="*/ 283369 w 771525"/>
                  <a:gd name="connsiteY1" fmla="*/ 190500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21506 w 771525"/>
                  <a:gd name="connsiteY2" fmla="*/ 78580 h 278606"/>
                  <a:gd name="connsiteX3" fmla="*/ 771525 w 771525"/>
                  <a:gd name="connsiteY3" fmla="*/ 0 h 278606"/>
                  <a:gd name="connsiteX0" fmla="*/ 0 w 781050"/>
                  <a:gd name="connsiteY0" fmla="*/ 276225 h 276225"/>
                  <a:gd name="connsiteX1" fmla="*/ 292894 w 781050"/>
                  <a:gd name="connsiteY1" fmla="*/ 192881 h 276225"/>
                  <a:gd name="connsiteX2" fmla="*/ 621506 w 781050"/>
                  <a:gd name="connsiteY2" fmla="*/ 76199 h 276225"/>
                  <a:gd name="connsiteX3" fmla="*/ 781050 w 781050"/>
                  <a:gd name="connsiteY3" fmla="*/ 0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050" h="276225">
                    <a:moveTo>
                      <a:pt x="0" y="276225"/>
                    </a:moveTo>
                    <a:lnTo>
                      <a:pt x="292894" y="192881"/>
                    </a:lnTo>
                    <a:lnTo>
                      <a:pt x="621506" y="76199"/>
                    </a:lnTo>
                    <a:lnTo>
                      <a:pt x="781050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01E1F72D-F66B-47DB-A953-38A35EBF8E00}"/>
                  </a:ext>
                </a:extLst>
              </p:cNvPr>
              <p:cNvSpPr/>
              <p:nvPr/>
            </p:nvSpPr>
            <p:spPr>
              <a:xfrm>
                <a:off x="4638675" y="3714750"/>
                <a:ext cx="421481" cy="13335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481" h="133350">
                    <a:moveTo>
                      <a:pt x="0" y="107156"/>
                    </a:moveTo>
                    <a:lnTo>
                      <a:pt x="95250" y="133350"/>
                    </a:lnTo>
                    <a:lnTo>
                      <a:pt x="421481" y="21431"/>
                    </a:lnTo>
                    <a:lnTo>
                      <a:pt x="345282" y="0"/>
                    </a:lnTo>
                    <a:lnTo>
                      <a:pt x="0" y="107156"/>
                    </a:lnTo>
                    <a:close/>
                  </a:path>
                </a:pathLst>
              </a:custGeom>
              <a:blipFill dpi="0"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1840E9D-14E9-4D8C-B174-71BD8B3971E5}"/>
                  </a:ext>
                </a:extLst>
              </p:cNvPr>
              <p:cNvSpPr/>
              <p:nvPr/>
            </p:nvSpPr>
            <p:spPr>
              <a:xfrm>
                <a:off x="5469017" y="3925314"/>
                <a:ext cx="1759262" cy="180794"/>
              </a:xfrm>
              <a:custGeom>
                <a:avLst/>
                <a:gdLst>
                  <a:gd name="connsiteX0" fmla="*/ 205131 w 1714065"/>
                  <a:gd name="connsiteY0" fmla="*/ 10430 h 180794"/>
                  <a:gd name="connsiteX1" fmla="*/ 0 w 1714065"/>
                  <a:gd name="connsiteY1" fmla="*/ 180794 h 180794"/>
                  <a:gd name="connsiteX2" fmla="*/ 1714065 w 1714065"/>
                  <a:gd name="connsiteY2" fmla="*/ 159933 h 180794"/>
                  <a:gd name="connsiteX3" fmla="*/ 1609761 w 1714065"/>
                  <a:gd name="connsiteY3" fmla="*/ 0 h 180794"/>
                  <a:gd name="connsiteX4" fmla="*/ 205131 w 1714065"/>
                  <a:gd name="connsiteY4" fmla="*/ 10430 h 180794"/>
                  <a:gd name="connsiteX0" fmla="*/ 229468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29468 w 1738402"/>
                  <a:gd name="connsiteY4" fmla="*/ 10430 h 180794"/>
                  <a:gd name="connsiteX0" fmla="*/ 215561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15561 w 173840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73840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66887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262" h="180794">
                    <a:moveTo>
                      <a:pt x="215561" y="10430"/>
                    </a:moveTo>
                    <a:lnTo>
                      <a:pt x="0" y="180794"/>
                    </a:lnTo>
                    <a:lnTo>
                      <a:pt x="1759262" y="166887"/>
                    </a:lnTo>
                    <a:lnTo>
                      <a:pt x="1634098" y="0"/>
                    </a:lnTo>
                    <a:lnTo>
                      <a:pt x="215561" y="1043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B4D3494-C029-40EC-8F47-5BCD3686E6A5}"/>
                  </a:ext>
                </a:extLst>
              </p:cNvPr>
              <p:cNvSpPr/>
              <p:nvPr/>
            </p:nvSpPr>
            <p:spPr>
              <a:xfrm>
                <a:off x="3169913" y="3230736"/>
                <a:ext cx="3371327" cy="2684514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3756557 w 3756557"/>
                  <a:gd name="connsiteY0" fmla="*/ 0 h 2617926"/>
                  <a:gd name="connsiteX1" fmla="*/ 0 w 3756557"/>
                  <a:gd name="connsiteY1" fmla="*/ 2617926 h 2617926"/>
                  <a:gd name="connsiteX2" fmla="*/ 165193 w 3756557"/>
                  <a:gd name="connsiteY2" fmla="*/ 2612934 h 2617926"/>
                  <a:gd name="connsiteX3" fmla="*/ 3756557 w 3756557"/>
                  <a:gd name="connsiteY3" fmla="*/ 0 h 2617926"/>
                  <a:gd name="connsiteX0" fmla="*/ 3536732 w 3536732"/>
                  <a:gd name="connsiteY0" fmla="*/ 0 h 2531265"/>
                  <a:gd name="connsiteX1" fmla="*/ 0 w 3536732"/>
                  <a:gd name="connsiteY1" fmla="*/ 2531265 h 2531265"/>
                  <a:gd name="connsiteX2" fmla="*/ 165193 w 3536732"/>
                  <a:gd name="connsiteY2" fmla="*/ 2526273 h 2531265"/>
                  <a:gd name="connsiteX3" fmla="*/ 3536732 w 3536732"/>
                  <a:gd name="connsiteY3" fmla="*/ 0 h 2531265"/>
                  <a:gd name="connsiteX0" fmla="*/ 3536732 w 3536732"/>
                  <a:gd name="connsiteY0" fmla="*/ 0 h 2543428"/>
                  <a:gd name="connsiteX1" fmla="*/ 0 w 3536732"/>
                  <a:gd name="connsiteY1" fmla="*/ 2531265 h 2543428"/>
                  <a:gd name="connsiteX2" fmla="*/ 281480 w 3536732"/>
                  <a:gd name="connsiteY2" fmla="*/ 2543428 h 2543428"/>
                  <a:gd name="connsiteX3" fmla="*/ 3536732 w 3536732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147303 w 3402555"/>
                  <a:gd name="connsiteY2" fmla="*/ 2543428 h 2543428"/>
                  <a:gd name="connsiteX3" fmla="*/ 3402555 w 3402555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200974 w 3402555"/>
                  <a:gd name="connsiteY2" fmla="*/ 2543428 h 2543428"/>
                  <a:gd name="connsiteX3" fmla="*/ 3402555 w 3402555"/>
                  <a:gd name="connsiteY3" fmla="*/ 0 h 2543428"/>
                  <a:gd name="connsiteX0" fmla="*/ 3330994 w 3330994"/>
                  <a:gd name="connsiteY0" fmla="*/ 0 h 2543428"/>
                  <a:gd name="connsiteX1" fmla="*/ 0 w 3330994"/>
                  <a:gd name="connsiteY1" fmla="*/ 2531265 h 2543428"/>
                  <a:gd name="connsiteX2" fmla="*/ 129413 w 3330994"/>
                  <a:gd name="connsiteY2" fmla="*/ 2543428 h 2543428"/>
                  <a:gd name="connsiteX3" fmla="*/ 3330994 w 3330994"/>
                  <a:gd name="connsiteY3" fmla="*/ 0 h 25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0994" h="2543428">
                    <a:moveTo>
                      <a:pt x="3330994" y="0"/>
                    </a:moveTo>
                    <a:lnTo>
                      <a:pt x="0" y="2531265"/>
                    </a:lnTo>
                    <a:lnTo>
                      <a:pt x="129413" y="2543428"/>
                    </a:lnTo>
                    <a:lnTo>
                      <a:pt x="33309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022D95FF-3D43-4164-8DE1-B6A2EEE257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9385" y="3905177"/>
                <a:ext cx="1406949" cy="10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4D0A1F44-7A0F-4469-9BFA-B8B833519C56}"/>
                  </a:ext>
                </a:extLst>
              </p:cNvPr>
              <p:cNvSpPr/>
              <p:nvPr/>
            </p:nvSpPr>
            <p:spPr>
              <a:xfrm>
                <a:off x="6692343" y="3301622"/>
                <a:ext cx="1828806" cy="260591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  <a:gd name="connsiteX0" fmla="*/ 0 w 1730676"/>
                  <a:gd name="connsiteY0" fmla="*/ 0 h 2587992"/>
                  <a:gd name="connsiteX1" fmla="*/ 1594489 w 1730676"/>
                  <a:gd name="connsiteY1" fmla="*/ 2587992 h 2587992"/>
                  <a:gd name="connsiteX2" fmla="*/ 1730676 w 1730676"/>
                  <a:gd name="connsiteY2" fmla="*/ 2587992 h 2587992"/>
                  <a:gd name="connsiteX3" fmla="*/ 0 w 1730676"/>
                  <a:gd name="connsiteY3" fmla="*/ 0 h 2587992"/>
                  <a:gd name="connsiteX0" fmla="*/ 0 w 1722413"/>
                  <a:gd name="connsiteY0" fmla="*/ 0 h 2626551"/>
                  <a:gd name="connsiteX1" fmla="*/ 1586226 w 1722413"/>
                  <a:gd name="connsiteY1" fmla="*/ 2626551 h 2626551"/>
                  <a:gd name="connsiteX2" fmla="*/ 1722413 w 1722413"/>
                  <a:gd name="connsiteY2" fmla="*/ 2626551 h 2626551"/>
                  <a:gd name="connsiteX3" fmla="*/ 0 w 1722413"/>
                  <a:gd name="connsiteY3" fmla="*/ 0 h 2626551"/>
                  <a:gd name="connsiteX0" fmla="*/ 0 w 1703134"/>
                  <a:gd name="connsiteY0" fmla="*/ 0 h 2587992"/>
                  <a:gd name="connsiteX1" fmla="*/ 1566947 w 1703134"/>
                  <a:gd name="connsiteY1" fmla="*/ 2587992 h 2587992"/>
                  <a:gd name="connsiteX2" fmla="*/ 1703134 w 1703134"/>
                  <a:gd name="connsiteY2" fmla="*/ 2587992 h 2587992"/>
                  <a:gd name="connsiteX3" fmla="*/ 0 w 1703134"/>
                  <a:gd name="connsiteY3" fmla="*/ 0 h 2587992"/>
                  <a:gd name="connsiteX0" fmla="*/ 0 w 1670084"/>
                  <a:gd name="connsiteY0" fmla="*/ 0 h 2530153"/>
                  <a:gd name="connsiteX1" fmla="*/ 1533897 w 1670084"/>
                  <a:gd name="connsiteY1" fmla="*/ 2530153 h 2530153"/>
                  <a:gd name="connsiteX2" fmla="*/ 1670084 w 1670084"/>
                  <a:gd name="connsiteY2" fmla="*/ 2530153 h 2530153"/>
                  <a:gd name="connsiteX3" fmla="*/ 0 w 1670084"/>
                  <a:gd name="connsiteY3" fmla="*/ 0 h 2530153"/>
                  <a:gd name="connsiteX0" fmla="*/ 0 w 1716188"/>
                  <a:gd name="connsiteY0" fmla="*/ 0 h 2530153"/>
                  <a:gd name="connsiteX1" fmla="*/ 1580001 w 1716188"/>
                  <a:gd name="connsiteY1" fmla="*/ 2530153 h 2530153"/>
                  <a:gd name="connsiteX2" fmla="*/ 1716188 w 1716188"/>
                  <a:gd name="connsiteY2" fmla="*/ 2530153 h 2530153"/>
                  <a:gd name="connsiteX3" fmla="*/ 0 w 1716188"/>
                  <a:gd name="connsiteY3" fmla="*/ 0 h 2530153"/>
                  <a:gd name="connsiteX0" fmla="*/ 0 w 1786959"/>
                  <a:gd name="connsiteY0" fmla="*/ 0 h 2593218"/>
                  <a:gd name="connsiteX1" fmla="*/ 1650772 w 1786959"/>
                  <a:gd name="connsiteY1" fmla="*/ 2593218 h 2593218"/>
                  <a:gd name="connsiteX2" fmla="*/ 1786959 w 1786959"/>
                  <a:gd name="connsiteY2" fmla="*/ 2593218 h 2593218"/>
                  <a:gd name="connsiteX3" fmla="*/ 0 w 1786959"/>
                  <a:gd name="connsiteY3" fmla="*/ 0 h 259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6959" h="2593218">
                    <a:moveTo>
                      <a:pt x="0" y="0"/>
                    </a:moveTo>
                    <a:lnTo>
                      <a:pt x="1650772" y="2593218"/>
                    </a:lnTo>
                    <a:lnTo>
                      <a:pt x="1786959" y="2593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Isosceles Triangle 174">
                <a:extLst>
                  <a:ext uri="{FF2B5EF4-FFF2-40B4-BE49-F238E27FC236}">
                    <a16:creationId xmlns:a16="http://schemas.microsoft.com/office/drawing/2014/main" id="{A82F37DF-DE2B-407D-A9E2-99CC60944D86}"/>
                  </a:ext>
                </a:extLst>
              </p:cNvPr>
              <p:cNvSpPr/>
              <p:nvPr/>
            </p:nvSpPr>
            <p:spPr>
              <a:xfrm rot="10800000">
                <a:off x="6874871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Isosceles Triangle 175">
                <a:extLst>
                  <a:ext uri="{FF2B5EF4-FFF2-40B4-BE49-F238E27FC236}">
                    <a16:creationId xmlns:a16="http://schemas.microsoft.com/office/drawing/2014/main" id="{4807AB4B-7A2F-45EA-9AE4-1F1E92941329}"/>
                  </a:ext>
                </a:extLst>
              </p:cNvPr>
              <p:cNvSpPr/>
              <p:nvPr/>
            </p:nvSpPr>
            <p:spPr>
              <a:xfrm rot="10800000">
                <a:off x="7092072" y="424233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Isosceles Triangle 176">
                <a:extLst>
                  <a:ext uri="{FF2B5EF4-FFF2-40B4-BE49-F238E27FC236}">
                    <a16:creationId xmlns:a16="http://schemas.microsoft.com/office/drawing/2014/main" id="{8529E829-8AF1-440A-838B-C2BE337E0744}"/>
                  </a:ext>
                </a:extLst>
              </p:cNvPr>
              <p:cNvSpPr/>
              <p:nvPr/>
            </p:nvSpPr>
            <p:spPr>
              <a:xfrm rot="10800000">
                <a:off x="6655237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Isosceles Triangle 177">
                <a:extLst>
                  <a:ext uri="{FF2B5EF4-FFF2-40B4-BE49-F238E27FC236}">
                    <a16:creationId xmlns:a16="http://schemas.microsoft.com/office/drawing/2014/main" id="{15E3C618-B641-4BF7-9032-0CEA5F191179}"/>
                  </a:ext>
                </a:extLst>
              </p:cNvPr>
              <p:cNvSpPr/>
              <p:nvPr/>
            </p:nvSpPr>
            <p:spPr>
              <a:xfrm rot="10800000">
                <a:off x="6455589" y="4247478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Isosceles Triangle 83">
                <a:extLst>
                  <a:ext uri="{FF2B5EF4-FFF2-40B4-BE49-F238E27FC236}">
                    <a16:creationId xmlns:a16="http://schemas.microsoft.com/office/drawing/2014/main" id="{B5A97066-DE6A-415C-B0F8-829AD7956C56}"/>
                  </a:ext>
                </a:extLst>
              </p:cNvPr>
              <p:cNvSpPr/>
              <p:nvPr/>
            </p:nvSpPr>
            <p:spPr>
              <a:xfrm rot="943901">
                <a:off x="6329436" y="3639254"/>
                <a:ext cx="46541" cy="56249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2940 h 72940"/>
                  <a:gd name="connsiteX1" fmla="*/ 20099 w 46541"/>
                  <a:gd name="connsiteY1" fmla="*/ 0 h 72940"/>
                  <a:gd name="connsiteX2" fmla="*/ 46541 w 46541"/>
                  <a:gd name="connsiteY2" fmla="*/ 59238 h 72940"/>
                  <a:gd name="connsiteX3" fmla="*/ 0 w 46541"/>
                  <a:gd name="connsiteY3" fmla="*/ 72940 h 72940"/>
                  <a:gd name="connsiteX0" fmla="*/ 0 w 46541"/>
                  <a:gd name="connsiteY0" fmla="*/ 56249 h 56249"/>
                  <a:gd name="connsiteX1" fmla="*/ 22327 w 46541"/>
                  <a:gd name="connsiteY1" fmla="*/ 0 h 56249"/>
                  <a:gd name="connsiteX2" fmla="*/ 46541 w 46541"/>
                  <a:gd name="connsiteY2" fmla="*/ 42547 h 56249"/>
                  <a:gd name="connsiteX3" fmla="*/ 0 w 46541"/>
                  <a:gd name="connsiteY3" fmla="*/ 56249 h 56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6249">
                    <a:moveTo>
                      <a:pt x="0" y="56249"/>
                    </a:moveTo>
                    <a:lnTo>
                      <a:pt x="22327" y="0"/>
                    </a:lnTo>
                    <a:lnTo>
                      <a:pt x="46541" y="42547"/>
                    </a:lnTo>
                    <a:lnTo>
                      <a:pt x="0" y="5624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Isosceles Triangle 83">
                <a:extLst>
                  <a:ext uri="{FF2B5EF4-FFF2-40B4-BE49-F238E27FC236}">
                    <a16:creationId xmlns:a16="http://schemas.microsoft.com/office/drawing/2014/main" id="{5A397030-AEC1-41A0-8D28-E0175D95C472}"/>
                  </a:ext>
                </a:extLst>
              </p:cNvPr>
              <p:cNvSpPr/>
              <p:nvPr/>
            </p:nvSpPr>
            <p:spPr>
              <a:xfrm rot="943901">
                <a:off x="6231516" y="3637400"/>
                <a:ext cx="46541" cy="57187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76169 h 76169"/>
                  <a:gd name="connsiteX1" fmla="*/ 31560 w 46541"/>
                  <a:gd name="connsiteY1" fmla="*/ 0 h 76169"/>
                  <a:gd name="connsiteX2" fmla="*/ 46541 w 46541"/>
                  <a:gd name="connsiteY2" fmla="*/ 62467 h 76169"/>
                  <a:gd name="connsiteX3" fmla="*/ 0 w 46541"/>
                  <a:gd name="connsiteY3" fmla="*/ 76169 h 76169"/>
                  <a:gd name="connsiteX0" fmla="*/ 0 w 46541"/>
                  <a:gd name="connsiteY0" fmla="*/ 57187 h 57187"/>
                  <a:gd name="connsiteX1" fmla="*/ 34432 w 46541"/>
                  <a:gd name="connsiteY1" fmla="*/ 0 h 57187"/>
                  <a:gd name="connsiteX2" fmla="*/ 46541 w 46541"/>
                  <a:gd name="connsiteY2" fmla="*/ 43485 h 57187"/>
                  <a:gd name="connsiteX3" fmla="*/ 0 w 46541"/>
                  <a:gd name="connsiteY3" fmla="*/ 57187 h 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7187">
                    <a:moveTo>
                      <a:pt x="0" y="57187"/>
                    </a:moveTo>
                    <a:lnTo>
                      <a:pt x="34432" y="0"/>
                    </a:lnTo>
                    <a:lnTo>
                      <a:pt x="46541" y="43485"/>
                    </a:lnTo>
                    <a:lnTo>
                      <a:pt x="0" y="5718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Isosceles Triangle 83">
                <a:extLst>
                  <a:ext uri="{FF2B5EF4-FFF2-40B4-BE49-F238E27FC236}">
                    <a16:creationId xmlns:a16="http://schemas.microsoft.com/office/drawing/2014/main" id="{FB4930AD-44C3-498A-BF13-262AD5EC7877}"/>
                  </a:ext>
                </a:extLst>
              </p:cNvPr>
              <p:cNvSpPr/>
              <p:nvPr/>
            </p:nvSpPr>
            <p:spPr>
              <a:xfrm rot="943901">
                <a:off x="6135740" y="3636433"/>
                <a:ext cx="46541" cy="59123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4521 h 74521"/>
                  <a:gd name="connsiteX1" fmla="*/ 34497 w 46541"/>
                  <a:gd name="connsiteY1" fmla="*/ 0 h 74521"/>
                  <a:gd name="connsiteX2" fmla="*/ 46541 w 46541"/>
                  <a:gd name="connsiteY2" fmla="*/ 60819 h 74521"/>
                  <a:gd name="connsiteX3" fmla="*/ 0 w 46541"/>
                  <a:gd name="connsiteY3" fmla="*/ 74521 h 74521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64998 h 64998"/>
                  <a:gd name="connsiteX1" fmla="*/ 44600 w 46541"/>
                  <a:gd name="connsiteY1" fmla="*/ 0 h 64998"/>
                  <a:gd name="connsiteX2" fmla="*/ 46541 w 46541"/>
                  <a:gd name="connsiteY2" fmla="*/ 51296 h 64998"/>
                  <a:gd name="connsiteX3" fmla="*/ 0 w 46541"/>
                  <a:gd name="connsiteY3" fmla="*/ 64998 h 64998"/>
                  <a:gd name="connsiteX0" fmla="*/ 0 w 46541"/>
                  <a:gd name="connsiteY0" fmla="*/ 59123 h 59123"/>
                  <a:gd name="connsiteX1" fmla="*/ 41307 w 46541"/>
                  <a:gd name="connsiteY1" fmla="*/ 0 h 59123"/>
                  <a:gd name="connsiteX2" fmla="*/ 46541 w 46541"/>
                  <a:gd name="connsiteY2" fmla="*/ 45421 h 59123"/>
                  <a:gd name="connsiteX3" fmla="*/ 0 w 46541"/>
                  <a:gd name="connsiteY3" fmla="*/ 59123 h 5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9123">
                    <a:moveTo>
                      <a:pt x="0" y="59123"/>
                    </a:moveTo>
                    <a:lnTo>
                      <a:pt x="41307" y="0"/>
                    </a:lnTo>
                    <a:lnTo>
                      <a:pt x="46541" y="45421"/>
                    </a:lnTo>
                    <a:lnTo>
                      <a:pt x="0" y="59123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Isosceles Triangle 83">
                <a:extLst>
                  <a:ext uri="{FF2B5EF4-FFF2-40B4-BE49-F238E27FC236}">
                    <a16:creationId xmlns:a16="http://schemas.microsoft.com/office/drawing/2014/main" id="{064D2CFA-B9F0-4684-B957-29AC5609213B}"/>
                  </a:ext>
                </a:extLst>
              </p:cNvPr>
              <p:cNvSpPr/>
              <p:nvPr/>
            </p:nvSpPr>
            <p:spPr>
              <a:xfrm rot="943901">
                <a:off x="6040836" y="3636759"/>
                <a:ext cx="54058" cy="57765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8750 h 78750"/>
                  <a:gd name="connsiteX1" fmla="*/ 40727 w 46541"/>
                  <a:gd name="connsiteY1" fmla="*/ 0 h 78750"/>
                  <a:gd name="connsiteX2" fmla="*/ 46541 w 46541"/>
                  <a:gd name="connsiteY2" fmla="*/ 65048 h 78750"/>
                  <a:gd name="connsiteX3" fmla="*/ 0 w 46541"/>
                  <a:gd name="connsiteY3" fmla="*/ 78750 h 78750"/>
                  <a:gd name="connsiteX0" fmla="*/ 0 w 55125"/>
                  <a:gd name="connsiteY0" fmla="*/ 80332 h 80332"/>
                  <a:gd name="connsiteX1" fmla="*/ 55125 w 55125"/>
                  <a:gd name="connsiteY1" fmla="*/ 0 h 80332"/>
                  <a:gd name="connsiteX2" fmla="*/ 46541 w 55125"/>
                  <a:gd name="connsiteY2" fmla="*/ 66630 h 80332"/>
                  <a:gd name="connsiteX3" fmla="*/ 0 w 55125"/>
                  <a:gd name="connsiteY3" fmla="*/ 80332 h 80332"/>
                  <a:gd name="connsiteX0" fmla="*/ 0 w 68876"/>
                  <a:gd name="connsiteY0" fmla="*/ 84205 h 84205"/>
                  <a:gd name="connsiteX1" fmla="*/ 68876 w 68876"/>
                  <a:gd name="connsiteY1" fmla="*/ 0 h 84205"/>
                  <a:gd name="connsiteX2" fmla="*/ 46541 w 68876"/>
                  <a:gd name="connsiteY2" fmla="*/ 70503 h 84205"/>
                  <a:gd name="connsiteX3" fmla="*/ 0 w 68876"/>
                  <a:gd name="connsiteY3" fmla="*/ 84205 h 84205"/>
                  <a:gd name="connsiteX0" fmla="*/ 0 w 57351"/>
                  <a:gd name="connsiteY0" fmla="*/ 63641 h 63641"/>
                  <a:gd name="connsiteX1" fmla="*/ 57351 w 57351"/>
                  <a:gd name="connsiteY1" fmla="*/ 0 h 63641"/>
                  <a:gd name="connsiteX2" fmla="*/ 46541 w 57351"/>
                  <a:gd name="connsiteY2" fmla="*/ 49939 h 63641"/>
                  <a:gd name="connsiteX3" fmla="*/ 0 w 57351"/>
                  <a:gd name="connsiteY3" fmla="*/ 63641 h 63641"/>
                  <a:gd name="connsiteX0" fmla="*/ 0 w 54058"/>
                  <a:gd name="connsiteY0" fmla="*/ 57765 h 57765"/>
                  <a:gd name="connsiteX1" fmla="*/ 54058 w 54058"/>
                  <a:gd name="connsiteY1" fmla="*/ 0 h 57765"/>
                  <a:gd name="connsiteX2" fmla="*/ 46541 w 54058"/>
                  <a:gd name="connsiteY2" fmla="*/ 44063 h 57765"/>
                  <a:gd name="connsiteX3" fmla="*/ 0 w 54058"/>
                  <a:gd name="connsiteY3" fmla="*/ 57765 h 5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58" h="57765">
                    <a:moveTo>
                      <a:pt x="0" y="57765"/>
                    </a:moveTo>
                    <a:lnTo>
                      <a:pt x="54058" y="0"/>
                    </a:lnTo>
                    <a:lnTo>
                      <a:pt x="46541" y="44063"/>
                    </a:lnTo>
                    <a:lnTo>
                      <a:pt x="0" y="5776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71F98E1C-D595-4973-9BB0-13DE72EAF4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2955" y="5494781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312A07B5-AC9C-4561-941A-1A8A26E359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1481" y="5313459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E6F41DCC-691A-4183-AFA3-E30E12B437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6329" y="5136586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E83438F2-847D-4A23-91F2-C7C45373AC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7313" y="4963049"/>
                <a:ext cx="278003" cy="26104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7F84AB86-7649-4948-97E4-3C59C93B9D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7926" y="4777891"/>
                <a:ext cx="223058" cy="2771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47843CDF-1BF5-4322-ABC6-0AB6197695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727" y="4605420"/>
                <a:ext cx="204293" cy="2998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F0A9D85D-7028-438B-B871-4454F8323D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953" y="4448324"/>
                <a:ext cx="156409" cy="2064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4B0589-E6B5-4E03-AC8A-206B4CBC50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1799" y="4290263"/>
                <a:ext cx="153527" cy="2511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B24D2ADC-0F35-45B5-B4F5-958C8422498C}"/>
                  </a:ext>
                </a:extLst>
              </p:cNvPr>
              <p:cNvCxnSpPr>
                <a:cxnSpLocks/>
                <a:endCxn id="192" idx="2"/>
              </p:cNvCxnSpPr>
              <p:nvPr/>
            </p:nvCxnSpPr>
            <p:spPr>
              <a:xfrm>
                <a:off x="4707980" y="4143792"/>
                <a:ext cx="135623" cy="20801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FF96B880-0453-4040-8252-13361DCE057E}"/>
                  </a:ext>
                </a:extLst>
              </p:cNvPr>
              <p:cNvSpPr/>
              <p:nvPr/>
            </p:nvSpPr>
            <p:spPr>
              <a:xfrm>
                <a:off x="1819745" y="4164593"/>
                <a:ext cx="3023858" cy="1530037"/>
              </a:xfrm>
              <a:custGeom>
                <a:avLst/>
                <a:gdLst>
                  <a:gd name="connsiteX0" fmla="*/ 0 w 1792586"/>
                  <a:gd name="connsiteY0" fmla="*/ 769545 h 841973"/>
                  <a:gd name="connsiteX1" fmla="*/ 380246 w 1792586"/>
                  <a:gd name="connsiteY1" fmla="*/ 841973 h 841973"/>
                  <a:gd name="connsiteX2" fmla="*/ 1792586 w 1792586"/>
                  <a:gd name="connsiteY2" fmla="*/ 0 h 841973"/>
                  <a:gd name="connsiteX0" fmla="*/ 0 w 3105339"/>
                  <a:gd name="connsiteY0" fmla="*/ 1448555 h 1448555"/>
                  <a:gd name="connsiteX1" fmla="*/ 1692999 w 3105339"/>
                  <a:gd name="connsiteY1" fmla="*/ 841973 h 1448555"/>
                  <a:gd name="connsiteX2" fmla="*/ 3105339 w 3105339"/>
                  <a:gd name="connsiteY2" fmla="*/ 0 h 1448555"/>
                  <a:gd name="connsiteX0" fmla="*/ 0 w 3105339"/>
                  <a:gd name="connsiteY0" fmla="*/ 1448555 h 1539090"/>
                  <a:gd name="connsiteX1" fmla="*/ 226338 w 3105339"/>
                  <a:gd name="connsiteY1" fmla="*/ 1539090 h 1539090"/>
                  <a:gd name="connsiteX2" fmla="*/ 3105339 w 3105339"/>
                  <a:gd name="connsiteY2" fmla="*/ 0 h 1539090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19917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30037"/>
                  <a:gd name="connsiteX1" fmla="*/ 307820 w 3023858"/>
                  <a:gd name="connsiteY1" fmla="*/ 1530037 h 1530037"/>
                  <a:gd name="connsiteX2" fmla="*/ 3023858 w 3023858"/>
                  <a:gd name="connsiteY2" fmla="*/ 0 h 153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3858" h="1530037">
                    <a:moveTo>
                      <a:pt x="0" y="1493823"/>
                    </a:moveTo>
                    <a:lnTo>
                      <a:pt x="307820" y="1530037"/>
                    </a:lnTo>
                    <a:lnTo>
                      <a:pt x="3023858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322386EC-D498-4630-8C30-114E03DF9D75}"/>
                  </a:ext>
                </a:extLst>
              </p:cNvPr>
              <p:cNvSpPr/>
              <p:nvPr/>
            </p:nvSpPr>
            <p:spPr>
              <a:xfrm>
                <a:off x="4824413" y="3631406"/>
                <a:ext cx="1154906" cy="633413"/>
              </a:xfrm>
              <a:custGeom>
                <a:avLst/>
                <a:gdLst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164306 w 1173956"/>
                  <a:gd name="connsiteY15" fmla="*/ 569119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9525 w 1150144"/>
                  <a:gd name="connsiteY2" fmla="*/ 554832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26193 w 1150144"/>
                  <a:gd name="connsiteY2" fmla="*/ 542926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69056 w 1145381"/>
                  <a:gd name="connsiteY3" fmla="*/ 590550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11932 w 1145381"/>
                  <a:gd name="connsiteY5" fmla="*/ 621506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04788 w 1145381"/>
                  <a:gd name="connsiteY5" fmla="*/ 626269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0044 w 1145381"/>
                  <a:gd name="connsiteY7" fmla="*/ 633413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11906 w 1145381"/>
                  <a:gd name="connsiteY0" fmla="*/ 473870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11906 w 1145381"/>
                  <a:gd name="connsiteY16" fmla="*/ 473870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19112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54832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7143 w 1154906"/>
                  <a:gd name="connsiteY0" fmla="*/ 476251 h 638175"/>
                  <a:gd name="connsiteX1" fmla="*/ 0 w 1154906"/>
                  <a:gd name="connsiteY1" fmla="*/ 519112 h 638175"/>
                  <a:gd name="connsiteX2" fmla="*/ 30955 w 1154906"/>
                  <a:gd name="connsiteY2" fmla="*/ 554832 h 638175"/>
                  <a:gd name="connsiteX3" fmla="*/ 90487 w 1154906"/>
                  <a:gd name="connsiteY3" fmla="*/ 588169 h 638175"/>
                  <a:gd name="connsiteX4" fmla="*/ 140493 w 1154906"/>
                  <a:gd name="connsiteY4" fmla="*/ 609600 h 638175"/>
                  <a:gd name="connsiteX5" fmla="*/ 214313 w 1154906"/>
                  <a:gd name="connsiteY5" fmla="*/ 626269 h 638175"/>
                  <a:gd name="connsiteX6" fmla="*/ 276225 w 1154906"/>
                  <a:gd name="connsiteY6" fmla="*/ 638175 h 638175"/>
                  <a:gd name="connsiteX7" fmla="*/ 361950 w 1154906"/>
                  <a:gd name="connsiteY7" fmla="*/ 616744 h 638175"/>
                  <a:gd name="connsiteX8" fmla="*/ 1154906 w 1154906"/>
                  <a:gd name="connsiteY8" fmla="*/ 16669 h 638175"/>
                  <a:gd name="connsiteX9" fmla="*/ 1147762 w 1154906"/>
                  <a:gd name="connsiteY9" fmla="*/ 0 h 638175"/>
                  <a:gd name="connsiteX10" fmla="*/ 1140618 w 1154906"/>
                  <a:gd name="connsiteY10" fmla="*/ 21432 h 638175"/>
                  <a:gd name="connsiteX11" fmla="*/ 411956 w 1154906"/>
                  <a:gd name="connsiteY11" fmla="*/ 559594 h 638175"/>
                  <a:gd name="connsiteX12" fmla="*/ 354806 w 1154906"/>
                  <a:gd name="connsiteY12" fmla="*/ 590550 h 638175"/>
                  <a:gd name="connsiteX13" fmla="*/ 292893 w 1154906"/>
                  <a:gd name="connsiteY13" fmla="*/ 595313 h 638175"/>
                  <a:gd name="connsiteX14" fmla="*/ 185737 w 1154906"/>
                  <a:gd name="connsiteY14" fmla="*/ 581025 h 638175"/>
                  <a:gd name="connsiteX15" fmla="*/ 61912 w 1154906"/>
                  <a:gd name="connsiteY15" fmla="*/ 528637 h 638175"/>
                  <a:gd name="connsiteX16" fmla="*/ 7143 w 1154906"/>
                  <a:gd name="connsiteY16" fmla="*/ 476251 h 638175"/>
                  <a:gd name="connsiteX0" fmla="*/ 7143 w 1154906"/>
                  <a:gd name="connsiteY0" fmla="*/ 476251 h 633413"/>
                  <a:gd name="connsiteX1" fmla="*/ 0 w 1154906"/>
                  <a:gd name="connsiteY1" fmla="*/ 519112 h 633413"/>
                  <a:gd name="connsiteX2" fmla="*/ 30955 w 1154906"/>
                  <a:gd name="connsiteY2" fmla="*/ 554832 h 633413"/>
                  <a:gd name="connsiteX3" fmla="*/ 90487 w 1154906"/>
                  <a:gd name="connsiteY3" fmla="*/ 588169 h 633413"/>
                  <a:gd name="connsiteX4" fmla="*/ 140493 w 1154906"/>
                  <a:gd name="connsiteY4" fmla="*/ 609600 h 633413"/>
                  <a:gd name="connsiteX5" fmla="*/ 214313 w 1154906"/>
                  <a:gd name="connsiteY5" fmla="*/ 626269 h 633413"/>
                  <a:gd name="connsiteX6" fmla="*/ 290513 w 1154906"/>
                  <a:gd name="connsiteY6" fmla="*/ 633413 h 633413"/>
                  <a:gd name="connsiteX7" fmla="*/ 361950 w 1154906"/>
                  <a:gd name="connsiteY7" fmla="*/ 616744 h 633413"/>
                  <a:gd name="connsiteX8" fmla="*/ 1154906 w 1154906"/>
                  <a:gd name="connsiteY8" fmla="*/ 16669 h 633413"/>
                  <a:gd name="connsiteX9" fmla="*/ 1147762 w 1154906"/>
                  <a:gd name="connsiteY9" fmla="*/ 0 h 633413"/>
                  <a:gd name="connsiteX10" fmla="*/ 1140618 w 1154906"/>
                  <a:gd name="connsiteY10" fmla="*/ 21432 h 633413"/>
                  <a:gd name="connsiteX11" fmla="*/ 411956 w 1154906"/>
                  <a:gd name="connsiteY11" fmla="*/ 559594 h 633413"/>
                  <a:gd name="connsiteX12" fmla="*/ 354806 w 1154906"/>
                  <a:gd name="connsiteY12" fmla="*/ 590550 h 633413"/>
                  <a:gd name="connsiteX13" fmla="*/ 292893 w 1154906"/>
                  <a:gd name="connsiteY13" fmla="*/ 595313 h 633413"/>
                  <a:gd name="connsiteX14" fmla="*/ 185737 w 1154906"/>
                  <a:gd name="connsiteY14" fmla="*/ 581025 h 633413"/>
                  <a:gd name="connsiteX15" fmla="*/ 61912 w 1154906"/>
                  <a:gd name="connsiteY15" fmla="*/ 528637 h 633413"/>
                  <a:gd name="connsiteX16" fmla="*/ 7143 w 1154906"/>
                  <a:gd name="connsiteY16" fmla="*/ 476251 h 6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4906" h="633413">
                    <a:moveTo>
                      <a:pt x="7143" y="476251"/>
                    </a:moveTo>
                    <a:lnTo>
                      <a:pt x="0" y="519112"/>
                    </a:lnTo>
                    <a:lnTo>
                      <a:pt x="30955" y="554832"/>
                    </a:lnTo>
                    <a:lnTo>
                      <a:pt x="90487" y="588169"/>
                    </a:lnTo>
                    <a:lnTo>
                      <a:pt x="140493" y="609600"/>
                    </a:lnTo>
                    <a:lnTo>
                      <a:pt x="214313" y="626269"/>
                    </a:lnTo>
                    <a:lnTo>
                      <a:pt x="290513" y="633413"/>
                    </a:lnTo>
                    <a:lnTo>
                      <a:pt x="361950" y="616744"/>
                    </a:lnTo>
                    <a:lnTo>
                      <a:pt x="1154906" y="16669"/>
                    </a:lnTo>
                    <a:lnTo>
                      <a:pt x="1147762" y="0"/>
                    </a:lnTo>
                    <a:lnTo>
                      <a:pt x="1140618" y="21432"/>
                    </a:lnTo>
                    <a:lnTo>
                      <a:pt x="411956" y="559594"/>
                    </a:lnTo>
                    <a:lnTo>
                      <a:pt x="354806" y="590550"/>
                    </a:lnTo>
                    <a:lnTo>
                      <a:pt x="292893" y="595313"/>
                    </a:lnTo>
                    <a:cubicBezTo>
                      <a:pt x="257174" y="590550"/>
                      <a:pt x="230981" y="581026"/>
                      <a:pt x="185737" y="581025"/>
                    </a:cubicBezTo>
                    <a:cubicBezTo>
                      <a:pt x="128587" y="557212"/>
                      <a:pt x="97630" y="569119"/>
                      <a:pt x="61912" y="528637"/>
                    </a:cubicBezTo>
                    <a:lnTo>
                      <a:pt x="7143" y="47625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680A6410-09F7-46FD-A385-95A112BA1253}"/>
                  </a:ext>
                </a:extLst>
              </p:cNvPr>
              <p:cNvSpPr/>
              <p:nvPr/>
            </p:nvSpPr>
            <p:spPr>
              <a:xfrm>
                <a:off x="5548313" y="3767138"/>
                <a:ext cx="266700" cy="135731"/>
              </a:xfrm>
              <a:custGeom>
                <a:avLst/>
                <a:gdLst>
                  <a:gd name="connsiteX0" fmla="*/ 88106 w 266700"/>
                  <a:gd name="connsiteY0" fmla="*/ 135731 h 135731"/>
                  <a:gd name="connsiteX1" fmla="*/ 0 w 266700"/>
                  <a:gd name="connsiteY1" fmla="*/ 130968 h 135731"/>
                  <a:gd name="connsiteX2" fmla="*/ 190500 w 266700"/>
                  <a:gd name="connsiteY2" fmla="*/ 0 h 135731"/>
                  <a:gd name="connsiteX3" fmla="*/ 266700 w 266700"/>
                  <a:gd name="connsiteY3" fmla="*/ 4762 h 135731"/>
                  <a:gd name="connsiteX4" fmla="*/ 88106 w 266700"/>
                  <a:gd name="connsiteY4" fmla="*/ 135731 h 13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135731">
                    <a:moveTo>
                      <a:pt x="88106" y="135731"/>
                    </a:moveTo>
                    <a:lnTo>
                      <a:pt x="0" y="130968"/>
                    </a:lnTo>
                    <a:lnTo>
                      <a:pt x="190500" y="0"/>
                    </a:lnTo>
                    <a:lnTo>
                      <a:pt x="266700" y="4762"/>
                    </a:lnTo>
                    <a:lnTo>
                      <a:pt x="88106" y="135731"/>
                    </a:lnTo>
                    <a:close/>
                  </a:path>
                </a:pathLst>
              </a:cu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1E9553F0-36D2-437B-A4D8-AD5935F9B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29849" y="4107602"/>
                <a:ext cx="1832134" cy="16765"/>
              </a:xfrm>
              <a:prstGeom prst="line">
                <a:avLst/>
              </a:prstGeom>
              <a:ln w="444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279D34F-1153-4419-AA1F-60C6A9A27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29" y="5678410"/>
              <a:ext cx="634381" cy="261385"/>
            </a:xfrm>
            <a:prstGeom prst="line">
              <a:avLst/>
            </a:prstGeom>
            <a:ln w="4762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64DAEC2-5B0B-4069-8A4F-695AF6FED1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699" y="5081729"/>
              <a:ext cx="519199" cy="213385"/>
            </a:xfrm>
            <a:prstGeom prst="line">
              <a:avLst/>
            </a:prstGeom>
            <a:ln w="444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3683A79-5219-479E-B112-4F6CE1EA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0490" y="4572994"/>
              <a:ext cx="377713" cy="161691"/>
            </a:xfrm>
            <a:prstGeom prst="line">
              <a:avLst/>
            </a:prstGeom>
            <a:ln w="381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12FF854-F527-4D95-96BB-9499B1B596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130" y="4189033"/>
              <a:ext cx="253246" cy="107997"/>
            </a:xfrm>
            <a:prstGeom prst="line">
              <a:avLst/>
            </a:prstGeom>
            <a:ln w="317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951223C9-F7D4-4D8B-BF6C-888B83560753}"/>
                </a:ext>
              </a:extLst>
            </p:cNvPr>
            <p:cNvCxnSpPr/>
            <p:nvPr/>
          </p:nvCxnSpPr>
          <p:spPr>
            <a:xfrm flipV="1">
              <a:off x="4709422" y="3905338"/>
              <a:ext cx="202882" cy="82868"/>
            </a:xfrm>
            <a:prstGeom prst="line">
              <a:avLst/>
            </a:prstGeom>
            <a:ln w="254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C82374D-CEC3-42A5-BA38-D7416178050D}"/>
                </a:ext>
              </a:extLst>
            </p:cNvPr>
            <p:cNvCxnSpPr/>
            <p:nvPr/>
          </p:nvCxnSpPr>
          <p:spPr>
            <a:xfrm flipV="1">
              <a:off x="5403714" y="3639097"/>
              <a:ext cx="132450" cy="52283"/>
            </a:xfrm>
            <a:prstGeom prst="line">
              <a:avLst/>
            </a:prstGeom>
            <a:ln w="1587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9E2A3279-E31C-4660-941D-F675449AB8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621" y="3529009"/>
              <a:ext cx="99849" cy="42866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E5BF2480-3204-4679-B648-89DD03C17536}"/>
                </a:ext>
              </a:extLst>
            </p:cNvPr>
            <p:cNvCxnSpPr/>
            <p:nvPr/>
          </p:nvCxnSpPr>
          <p:spPr>
            <a:xfrm flipV="1">
              <a:off x="5922169" y="3452813"/>
              <a:ext cx="57150" cy="21431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878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B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Two-Way Separated Bike Lanes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0971315-297B-4D01-B16A-F4D7064EE32A}"/>
              </a:ext>
            </a:extLst>
          </p:cNvPr>
          <p:cNvGrpSpPr/>
          <p:nvPr/>
        </p:nvGrpSpPr>
        <p:grpSpPr>
          <a:xfrm>
            <a:off x="152400" y="2600325"/>
            <a:ext cx="8861838" cy="4114800"/>
            <a:chOff x="-14486" y="995206"/>
            <a:chExt cx="10834910" cy="4951162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FE1AAA6-8C30-4D51-B688-32DF7A47BF1F}"/>
                </a:ext>
              </a:extLst>
            </p:cNvPr>
            <p:cNvGrpSpPr/>
            <p:nvPr/>
          </p:nvGrpSpPr>
          <p:grpSpPr>
            <a:xfrm>
              <a:off x="-14486" y="995206"/>
              <a:ext cx="10834910" cy="4951162"/>
              <a:chOff x="-14486" y="995206"/>
              <a:chExt cx="10834910" cy="4951162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2503507D-FA47-4B42-A5F5-D6067CED4B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7" b="92952" l="1656" r="96866">
                            <a14:foregroundMark x1="10704" y1="8664" x2="5441" y2="61233"/>
                            <a14:foregroundMark x1="5441" y1="61233" x2="6564" y2="73715"/>
                            <a14:foregroundMark x1="6564" y1="73715" x2="9344" y2="82966"/>
                            <a14:foregroundMark x1="9344" y1="82966" x2="14548" y2="91043"/>
                            <a14:foregroundMark x1="14548" y1="91043" x2="24246" y2="93098"/>
                            <a14:foregroundMark x1="24246" y1="93098" x2="75458" y2="83700"/>
                            <a14:foregroundMark x1="75458" y1="83700" x2="79775" y2="78855"/>
                            <a14:foregroundMark x1="79775" y1="78855" x2="83383" y2="66960"/>
                            <a14:foregroundMark x1="83383" y1="66960" x2="82318" y2="46109"/>
                            <a14:foregroundMark x1="82318" y1="46109" x2="76523" y2="29809"/>
                            <a14:foregroundMark x1="76523" y1="29809" x2="68244" y2="19824"/>
                            <a14:foregroundMark x1="68244" y1="19824" x2="36546" y2="16593"/>
                            <a14:foregroundMark x1="36546" y1="16593" x2="27912" y2="20558"/>
                            <a14:foregroundMark x1="27912" y1="20558" x2="24009" y2="26725"/>
                            <a14:foregroundMark x1="24009" y1="26725" x2="27676" y2="36564"/>
                            <a14:foregroundMark x1="48814" y1="50670" x2="73448" y2="67107"/>
                            <a14:foregroundMark x1="27676" y1="36564" x2="46869" y2="49372"/>
                            <a14:foregroundMark x1="73448" y1="67107" x2="66824" y2="71219"/>
                            <a14:foregroundMark x1="66824" y1="71219" x2="19692" y2="66667"/>
                            <a14:foregroundMark x1="19692" y1="66667" x2="20166" y2="61674"/>
                            <a14:foregroundMark x1="87936" y1="29662" x2="85038" y2="20117"/>
                            <a14:foregroundMark x1="85038" y1="20117" x2="70668" y2="587"/>
                            <a14:foregroundMark x1="70668" y1="587" x2="11532" y2="13069"/>
                            <a14:foregroundMark x1="11532" y1="13069" x2="7510" y2="17181"/>
                            <a14:foregroundMark x1="7510" y1="17181" x2="1656" y2="89721"/>
                            <a14:foregroundMark x1="1656" y1="89721" x2="1715" y2="91630"/>
                            <a14:foregroundMark x1="85393" y1="88399" x2="89829" y2="85903"/>
                            <a14:foregroundMark x1="89829" y1="85903" x2="96511" y2="73715"/>
                            <a14:foregroundMark x1="96511" y1="73715" x2="97989" y2="56094"/>
                            <a14:foregroundMark x1="97989" y1="56094" x2="94205" y2="52276"/>
                            <a14:foregroundMark x1="94205" y1="52276" x2="92253" y2="41703"/>
                            <a14:foregroundMark x1="92253" y1="41703" x2="95860" y2="21145"/>
                            <a14:foregroundMark x1="95860" y1="21145" x2="89651" y2="12335"/>
                            <a14:foregroundMark x1="89651" y1="12335" x2="83974" y2="12188"/>
                            <a14:foregroundMark x1="83974" y1="12188" x2="82436" y2="2937"/>
                            <a14:foregroundMark x1="82436" y1="2937" x2="81017" y2="147"/>
                            <a14:foregroundMark x1="96334" y1="9985" x2="99941" y2="75624"/>
                            <a14:foregroundMark x1="99941" y1="75624" x2="84920" y2="71512"/>
                            <a14:foregroundMark x1="84920" y1="71512" x2="85334" y2="60499"/>
                            <a14:foregroundMark x1="85334" y1="60499" x2="90775" y2="65786"/>
                            <a14:foregroundMark x1="90775" y1="65786" x2="93495" y2="92952"/>
                            <a14:foregroundMark x1="93495" y1="92952" x2="96866" y2="91043"/>
                            <a14:foregroundMark x1="59451" y1="47775" x2="60142" y2="47724"/>
                            <a14:foregroundMark x1="56180" y1="48018" x2="58849" y2="47820"/>
                            <a14:foregroundMark x1="60142" y1="47724" x2="59728" y2="42291"/>
                            <a14:foregroundMark x1="55529" y1="49780" x2="55293" y2="53744"/>
                            <a14:foregroundMark x1="56951" y1="54376" x2="57126" y2="54479"/>
                            <a14:foregroundMark x1="57244" y1="50073" x2="61206" y2="52717"/>
                            <a14:foregroundMark x1="61206" y1="52717" x2="61206" y2="52423"/>
                            <a14:foregroundMark x1="57008" y1="49486" x2="58368" y2="51542"/>
                            <a14:backgroundMark x1="47546" y1="50367" x2="47546" y2="50367"/>
                            <a14:backgroundMark x1="47782" y1="49780" x2="47960" y2="50367"/>
                            <a14:backgroundMark x1="47901" y1="49339" x2="47723" y2="51395"/>
                            <a14:backgroundMark x1="46895" y1="50220" x2="47309" y2="51542"/>
                            <a14:backgroundMark x1="46895" y1="49486" x2="46895" y2="49486"/>
                            <a14:backgroundMark x1="46718" y1="49927" x2="46718" y2="49927"/>
                            <a14:backgroundMark x1="53933" y1="48458" x2="53873" y2="48752"/>
                            <a14:backgroundMark x1="53459" y1="49780" x2="54169" y2="49780"/>
                          </a14:backgroundRemoval>
                        </a14:imgEffect>
                      </a14:imgLayer>
                    </a14:imgProps>
                  </a:ext>
                </a:extLst>
              </a:blip>
              <a:srcRect r="11499"/>
              <a:stretch/>
            </p:blipFill>
            <p:spPr>
              <a:xfrm>
                <a:off x="-1766" y="995206"/>
                <a:ext cx="10790073" cy="4909966"/>
              </a:xfrm>
              <a:prstGeom prst="rect">
                <a:avLst/>
              </a:prstGeom>
            </p:spPr>
          </p:pic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A56F447E-90A0-4A9A-91A1-64CA177881D4}"/>
                  </a:ext>
                </a:extLst>
              </p:cNvPr>
              <p:cNvSpPr/>
              <p:nvPr/>
            </p:nvSpPr>
            <p:spPr>
              <a:xfrm>
                <a:off x="-14486" y="3390682"/>
                <a:ext cx="8887692" cy="254254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545039 w 8279054"/>
                  <a:gd name="connsiteY3" fmla="*/ 7830 h 2534361"/>
                  <a:gd name="connsiteX4" fmla="*/ 6100776 w 8279054"/>
                  <a:gd name="connsiteY4" fmla="*/ 0 h 2534361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6150117 w 8884132"/>
                  <a:gd name="connsiteY3" fmla="*/ 7830 h 2539787"/>
                  <a:gd name="connsiteX4" fmla="*/ 6705854 w 8884132"/>
                  <a:gd name="connsiteY4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088413 w 8884132"/>
                  <a:gd name="connsiteY3" fmla="*/ 2084467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28394 w 8906672"/>
                  <a:gd name="connsiteY0" fmla="*/ 0 h 2539787"/>
                  <a:gd name="connsiteX1" fmla="*/ 8906672 w 8906672"/>
                  <a:gd name="connsiteY1" fmla="*/ 2524814 h 2539787"/>
                  <a:gd name="connsiteX2" fmla="*/ 22540 w 8906672"/>
                  <a:gd name="connsiteY2" fmla="*/ 2539787 h 2539787"/>
                  <a:gd name="connsiteX3" fmla="*/ 0 w 8906672"/>
                  <a:gd name="connsiteY3" fmla="*/ 2144287 h 2539787"/>
                  <a:gd name="connsiteX4" fmla="*/ 6172657 w 8906672"/>
                  <a:gd name="connsiteY4" fmla="*/ 7830 h 2539787"/>
                  <a:gd name="connsiteX5" fmla="*/ 6728394 w 890667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7 w 8884132"/>
                  <a:gd name="connsiteY3" fmla="*/ 2152833 h 2539787"/>
                  <a:gd name="connsiteX4" fmla="*/ 6150117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64159 w 8898174"/>
                  <a:gd name="connsiteY4" fmla="*/ 7830 h 2539787"/>
                  <a:gd name="connsiteX5" fmla="*/ 6719896 w 8898174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050283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04173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19896 w 8898174"/>
                  <a:gd name="connsiteY0" fmla="*/ 0 h 2539787"/>
                  <a:gd name="connsiteX1" fmla="*/ 8898174 w 8898174"/>
                  <a:gd name="connsiteY1" fmla="*/ 2524814 h 2539787"/>
                  <a:gd name="connsiteX2" fmla="*/ 14042 w 8898174"/>
                  <a:gd name="connsiteY2" fmla="*/ 2539787 h 2539787"/>
                  <a:gd name="connsiteX3" fmla="*/ 47 w 8898174"/>
                  <a:gd name="connsiteY3" fmla="*/ 2110105 h 2539787"/>
                  <a:gd name="connsiteX4" fmla="*/ 6129975 w 8898174"/>
                  <a:gd name="connsiteY4" fmla="*/ 7830 h 2539787"/>
                  <a:gd name="connsiteX5" fmla="*/ 6719896 w 8898174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3096 w 8884132"/>
                  <a:gd name="connsiteY3" fmla="*/ 2127196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20188 w 8884132"/>
                  <a:gd name="connsiteY3" fmla="*/ 2161379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05854 w 8884132"/>
                  <a:gd name="connsiteY0" fmla="*/ 0 h 2539787"/>
                  <a:gd name="connsiteX1" fmla="*/ 8884132 w 8884132"/>
                  <a:gd name="connsiteY1" fmla="*/ 2524814 h 2539787"/>
                  <a:gd name="connsiteX2" fmla="*/ 0 w 8884132"/>
                  <a:gd name="connsiteY2" fmla="*/ 2539787 h 2539787"/>
                  <a:gd name="connsiteX3" fmla="*/ 11642 w 8884132"/>
                  <a:gd name="connsiteY3" fmla="*/ 2144288 h 2539787"/>
                  <a:gd name="connsiteX4" fmla="*/ 6115933 w 8884132"/>
                  <a:gd name="connsiteY4" fmla="*/ 7830 h 2539787"/>
                  <a:gd name="connsiteX5" fmla="*/ 6705854 w 8884132"/>
                  <a:gd name="connsiteY5" fmla="*/ 0 h 2539787"/>
                  <a:gd name="connsiteX0" fmla="*/ 6733396 w 8884132"/>
                  <a:gd name="connsiteY0" fmla="*/ 0 h 2542541"/>
                  <a:gd name="connsiteX1" fmla="*/ 8884132 w 8884132"/>
                  <a:gd name="connsiteY1" fmla="*/ 2527568 h 2542541"/>
                  <a:gd name="connsiteX2" fmla="*/ 0 w 8884132"/>
                  <a:gd name="connsiteY2" fmla="*/ 2542541 h 2542541"/>
                  <a:gd name="connsiteX3" fmla="*/ 11642 w 8884132"/>
                  <a:gd name="connsiteY3" fmla="*/ 2147042 h 2542541"/>
                  <a:gd name="connsiteX4" fmla="*/ 6115933 w 8884132"/>
                  <a:gd name="connsiteY4" fmla="*/ 10584 h 2542541"/>
                  <a:gd name="connsiteX5" fmla="*/ 6733396 w 888413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119493 w 8887692"/>
                  <a:gd name="connsiteY4" fmla="*/ 10584 h 2542541"/>
                  <a:gd name="connsiteX5" fmla="*/ 6736956 w 8887692"/>
                  <a:gd name="connsiteY5" fmla="*/ 0 h 2542541"/>
                  <a:gd name="connsiteX0" fmla="*/ 6736956 w 8887692"/>
                  <a:gd name="connsiteY0" fmla="*/ 0 h 2542541"/>
                  <a:gd name="connsiteX1" fmla="*/ 8887692 w 8887692"/>
                  <a:gd name="connsiteY1" fmla="*/ 2527568 h 2542541"/>
                  <a:gd name="connsiteX2" fmla="*/ 3560 w 8887692"/>
                  <a:gd name="connsiteY2" fmla="*/ 2542541 h 2542541"/>
                  <a:gd name="connsiteX3" fmla="*/ 129 w 8887692"/>
                  <a:gd name="connsiteY3" fmla="*/ 2147042 h 2542541"/>
                  <a:gd name="connsiteX4" fmla="*/ 6096132 w 8887692"/>
                  <a:gd name="connsiteY4" fmla="*/ 7246 h 2542541"/>
                  <a:gd name="connsiteX5" fmla="*/ 6736956 w 8887692"/>
                  <a:gd name="connsiteY5" fmla="*/ 0 h 254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87692" h="2542541">
                    <a:moveTo>
                      <a:pt x="6736956" y="0"/>
                    </a:moveTo>
                    <a:lnTo>
                      <a:pt x="8887692" y="2527568"/>
                    </a:lnTo>
                    <a:lnTo>
                      <a:pt x="3560" y="2542541"/>
                    </a:lnTo>
                    <a:cubicBezTo>
                      <a:pt x="4592" y="2413556"/>
                      <a:pt x="-903" y="2276027"/>
                      <a:pt x="129" y="2147042"/>
                    </a:cubicBezTo>
                    <a:lnTo>
                      <a:pt x="6096132" y="7246"/>
                    </a:lnTo>
                    <a:lnTo>
                      <a:pt x="6736956" y="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2A1FABEF-EA84-4C66-BC4C-A4BA7D0AFCD7}"/>
                  </a:ext>
                </a:extLst>
              </p:cNvPr>
              <p:cNvSpPr/>
              <p:nvPr/>
            </p:nvSpPr>
            <p:spPr>
              <a:xfrm>
                <a:off x="5678006" y="3230735"/>
                <a:ext cx="897856" cy="2662315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  <a:gd name="connsiteX0" fmla="*/ 1124192 w 1124192"/>
                  <a:gd name="connsiteY0" fmla="*/ 0 h 2617048"/>
                  <a:gd name="connsiteX1" fmla="*/ 0 w 1124192"/>
                  <a:gd name="connsiteY1" fmla="*/ 2616673 h 2617048"/>
                  <a:gd name="connsiteX2" fmla="*/ 124101 w 1124192"/>
                  <a:gd name="connsiteY2" fmla="*/ 2617048 h 2617048"/>
                  <a:gd name="connsiteX3" fmla="*/ 1124192 w 1124192"/>
                  <a:gd name="connsiteY3" fmla="*/ 0 h 2617048"/>
                  <a:gd name="connsiteX0" fmla="*/ 897856 w 897856"/>
                  <a:gd name="connsiteY0" fmla="*/ 0 h 2662315"/>
                  <a:gd name="connsiteX1" fmla="*/ 0 w 897856"/>
                  <a:gd name="connsiteY1" fmla="*/ 2661940 h 2662315"/>
                  <a:gd name="connsiteX2" fmla="*/ 124101 w 897856"/>
                  <a:gd name="connsiteY2" fmla="*/ 2662315 h 2662315"/>
                  <a:gd name="connsiteX3" fmla="*/ 897856 w 897856"/>
                  <a:gd name="connsiteY3" fmla="*/ 0 h 266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7856" h="2662315">
                    <a:moveTo>
                      <a:pt x="897856" y="0"/>
                    </a:moveTo>
                    <a:lnTo>
                      <a:pt x="0" y="2661940"/>
                    </a:lnTo>
                    <a:lnTo>
                      <a:pt x="124101" y="2662315"/>
                    </a:lnTo>
                    <a:lnTo>
                      <a:pt x="897856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66DDE768-03A2-4267-BF12-D67F115F7FEE}"/>
                  </a:ext>
                </a:extLst>
              </p:cNvPr>
              <p:cNvSpPr/>
              <p:nvPr/>
            </p:nvSpPr>
            <p:spPr>
              <a:xfrm>
                <a:off x="5858215" y="3149377"/>
                <a:ext cx="746770" cy="2743673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  <a:gd name="connsiteX0" fmla="*/ 973107 w 973107"/>
                  <a:gd name="connsiteY0" fmla="*/ 0 h 2635032"/>
                  <a:gd name="connsiteX1" fmla="*/ 0 w 973107"/>
                  <a:gd name="connsiteY1" fmla="*/ 2635032 h 2635032"/>
                  <a:gd name="connsiteX2" fmla="*/ 120472 w 973107"/>
                  <a:gd name="connsiteY2" fmla="*/ 2631224 h 2635032"/>
                  <a:gd name="connsiteX3" fmla="*/ 973107 w 973107"/>
                  <a:gd name="connsiteY3" fmla="*/ 0 h 2635032"/>
                  <a:gd name="connsiteX0" fmla="*/ 755824 w 755824"/>
                  <a:gd name="connsiteY0" fmla="*/ 0 h 2743673"/>
                  <a:gd name="connsiteX1" fmla="*/ 0 w 755824"/>
                  <a:gd name="connsiteY1" fmla="*/ 2743673 h 2743673"/>
                  <a:gd name="connsiteX2" fmla="*/ 120472 w 755824"/>
                  <a:gd name="connsiteY2" fmla="*/ 2739865 h 2743673"/>
                  <a:gd name="connsiteX3" fmla="*/ 755824 w 755824"/>
                  <a:gd name="connsiteY3" fmla="*/ 0 h 2743673"/>
                  <a:gd name="connsiteX0" fmla="*/ 746770 w 746770"/>
                  <a:gd name="connsiteY0" fmla="*/ 0 h 2743673"/>
                  <a:gd name="connsiteX1" fmla="*/ 0 w 746770"/>
                  <a:gd name="connsiteY1" fmla="*/ 2743673 h 2743673"/>
                  <a:gd name="connsiteX2" fmla="*/ 120472 w 746770"/>
                  <a:gd name="connsiteY2" fmla="*/ 2739865 h 2743673"/>
                  <a:gd name="connsiteX3" fmla="*/ 746770 w 746770"/>
                  <a:gd name="connsiteY3" fmla="*/ 0 h 274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70" h="2743673">
                    <a:moveTo>
                      <a:pt x="746770" y="0"/>
                    </a:moveTo>
                    <a:lnTo>
                      <a:pt x="0" y="2743673"/>
                    </a:lnTo>
                    <a:lnTo>
                      <a:pt x="120472" y="2739865"/>
                    </a:lnTo>
                    <a:lnTo>
                      <a:pt x="746770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D4F705AC-9C91-4865-AA3E-436E9D03D1BF}"/>
                  </a:ext>
                </a:extLst>
              </p:cNvPr>
              <p:cNvSpPr/>
              <p:nvPr/>
            </p:nvSpPr>
            <p:spPr>
              <a:xfrm>
                <a:off x="6957000" y="3644553"/>
                <a:ext cx="3863424" cy="2266751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  <a:gd name="connsiteX0" fmla="*/ 0 w 3863424"/>
                  <a:gd name="connsiteY0" fmla="*/ 21115 h 2266751"/>
                  <a:gd name="connsiteX1" fmla="*/ 1924057 w 3863424"/>
                  <a:gd name="connsiteY1" fmla="*/ 2266751 h 2266751"/>
                  <a:gd name="connsiteX2" fmla="*/ 3863424 w 3863424"/>
                  <a:gd name="connsiteY2" fmla="*/ 2266678 h 2266751"/>
                  <a:gd name="connsiteX3" fmla="*/ 309206 w 3863424"/>
                  <a:gd name="connsiteY3" fmla="*/ 0 h 2266751"/>
                  <a:gd name="connsiteX4" fmla="*/ 0 w 3863424"/>
                  <a:gd name="connsiteY4" fmla="*/ 21115 h 2266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751">
                    <a:moveTo>
                      <a:pt x="0" y="21115"/>
                    </a:moveTo>
                    <a:lnTo>
                      <a:pt x="1924057" y="2266751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7DFCBDC-E44F-4D8D-B6A5-855281F3FBE8}"/>
                  </a:ext>
                </a:extLst>
              </p:cNvPr>
              <p:cNvSpPr/>
              <p:nvPr/>
            </p:nvSpPr>
            <p:spPr>
              <a:xfrm>
                <a:off x="7408728" y="4202461"/>
                <a:ext cx="1489619" cy="1706790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  <a:gd name="connsiteX0" fmla="*/ 1831160 w 2039073"/>
                  <a:gd name="connsiteY0" fmla="*/ 2519365 h 2533130"/>
                  <a:gd name="connsiteX1" fmla="*/ 2039073 w 2039073"/>
                  <a:gd name="connsiteY1" fmla="*/ 2533130 h 2533130"/>
                  <a:gd name="connsiteX2" fmla="*/ 3071 w 2039073"/>
                  <a:gd name="connsiteY2" fmla="*/ 0 h 2533130"/>
                  <a:gd name="connsiteX3" fmla="*/ 0 w 2039073"/>
                  <a:gd name="connsiteY3" fmla="*/ 8715 h 2533130"/>
                  <a:gd name="connsiteX4" fmla="*/ 1831160 w 2039073"/>
                  <a:gd name="connsiteY4" fmla="*/ 2519365 h 2533130"/>
                  <a:gd name="connsiteX0" fmla="*/ 1828089 w 2036002"/>
                  <a:gd name="connsiteY0" fmla="*/ 2519365 h 2533130"/>
                  <a:gd name="connsiteX1" fmla="*/ 2036002 w 2036002"/>
                  <a:gd name="connsiteY1" fmla="*/ 2533130 h 2533130"/>
                  <a:gd name="connsiteX2" fmla="*/ 0 w 2036002"/>
                  <a:gd name="connsiteY2" fmla="*/ 0 h 2533130"/>
                  <a:gd name="connsiteX3" fmla="*/ 307706 w 2036002"/>
                  <a:gd name="connsiteY3" fmla="*/ 463771 h 2533130"/>
                  <a:gd name="connsiteX4" fmla="*/ 1828089 w 2036002"/>
                  <a:gd name="connsiteY4" fmla="*/ 2519365 h 2533130"/>
                  <a:gd name="connsiteX0" fmla="*/ 1570472 w 1778385"/>
                  <a:gd name="connsiteY0" fmla="*/ 2210428 h 2224193"/>
                  <a:gd name="connsiteX1" fmla="*/ 1778385 w 1778385"/>
                  <a:gd name="connsiteY1" fmla="*/ 2224193 h 2224193"/>
                  <a:gd name="connsiteX2" fmla="*/ 0 w 1778385"/>
                  <a:gd name="connsiteY2" fmla="*/ 0 h 2224193"/>
                  <a:gd name="connsiteX3" fmla="*/ 50089 w 1778385"/>
                  <a:gd name="connsiteY3" fmla="*/ 154834 h 2224193"/>
                  <a:gd name="connsiteX4" fmla="*/ 1570472 w 1778385"/>
                  <a:gd name="connsiteY4" fmla="*/ 2210428 h 2224193"/>
                  <a:gd name="connsiteX0" fmla="*/ 1520383 w 1728296"/>
                  <a:gd name="connsiteY0" fmla="*/ 2055594 h 2069359"/>
                  <a:gd name="connsiteX1" fmla="*/ 1728296 w 1728296"/>
                  <a:gd name="connsiteY1" fmla="*/ 2069359 h 2069359"/>
                  <a:gd name="connsiteX2" fmla="*/ 334292 w 1728296"/>
                  <a:gd name="connsiteY2" fmla="*/ 387894 h 2069359"/>
                  <a:gd name="connsiteX3" fmla="*/ 0 w 1728296"/>
                  <a:gd name="connsiteY3" fmla="*/ 0 h 2069359"/>
                  <a:gd name="connsiteX4" fmla="*/ 1520383 w 1728296"/>
                  <a:gd name="connsiteY4" fmla="*/ 2055594 h 2069359"/>
                  <a:gd name="connsiteX0" fmla="*/ 1270944 w 1478857"/>
                  <a:gd name="connsiteY0" fmla="*/ 1713258 h 1727023"/>
                  <a:gd name="connsiteX1" fmla="*/ 1478857 w 1478857"/>
                  <a:gd name="connsiteY1" fmla="*/ 1727023 h 1727023"/>
                  <a:gd name="connsiteX2" fmla="*/ 84853 w 1478857"/>
                  <a:gd name="connsiteY2" fmla="*/ 45558 h 1727023"/>
                  <a:gd name="connsiteX3" fmla="*/ 0 w 1478857"/>
                  <a:gd name="connsiteY3" fmla="*/ 0 h 1727023"/>
                  <a:gd name="connsiteX4" fmla="*/ 1270944 w 1478857"/>
                  <a:gd name="connsiteY4" fmla="*/ 1713258 h 1727023"/>
                  <a:gd name="connsiteX0" fmla="*/ 1275033 w 1478857"/>
                  <a:gd name="connsiteY0" fmla="*/ 1729957 h 1729957"/>
                  <a:gd name="connsiteX1" fmla="*/ 1478857 w 1478857"/>
                  <a:gd name="connsiteY1" fmla="*/ 1727023 h 1729957"/>
                  <a:gd name="connsiteX2" fmla="*/ 84853 w 1478857"/>
                  <a:gd name="connsiteY2" fmla="*/ 45558 h 1729957"/>
                  <a:gd name="connsiteX3" fmla="*/ 0 w 1478857"/>
                  <a:gd name="connsiteY3" fmla="*/ 0 h 1729957"/>
                  <a:gd name="connsiteX4" fmla="*/ 1275033 w 1478857"/>
                  <a:gd name="connsiteY4" fmla="*/ 1729957 h 1729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8857" h="1729957">
                    <a:moveTo>
                      <a:pt x="1275033" y="1729957"/>
                    </a:moveTo>
                    <a:lnTo>
                      <a:pt x="1478857" y="1727023"/>
                    </a:lnTo>
                    <a:lnTo>
                      <a:pt x="84853" y="45558"/>
                    </a:lnTo>
                    <a:lnTo>
                      <a:pt x="0" y="0"/>
                    </a:lnTo>
                    <a:lnTo>
                      <a:pt x="1275033" y="1729957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24E1917-85D5-4864-B502-1E0871756218}"/>
                  </a:ext>
                </a:extLst>
              </p:cNvPr>
              <p:cNvSpPr/>
              <p:nvPr/>
            </p:nvSpPr>
            <p:spPr>
              <a:xfrm>
                <a:off x="7003528" y="3661032"/>
                <a:ext cx="1107861" cy="654348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  <a:gd name="connsiteX0" fmla="*/ 455461 w 1081287"/>
                  <a:gd name="connsiteY0" fmla="*/ 531952 h 552237"/>
                  <a:gd name="connsiteX1" fmla="*/ 368444 w 1081287"/>
                  <a:gd name="connsiteY1" fmla="*/ 552237 h 552237"/>
                  <a:gd name="connsiteX2" fmla="*/ 0 w 1081287"/>
                  <a:gd name="connsiteY2" fmla="*/ 52152 h 552237"/>
                  <a:gd name="connsiteX3" fmla="*/ 13907 w 1081287"/>
                  <a:gd name="connsiteY3" fmla="*/ 10431 h 552237"/>
                  <a:gd name="connsiteX4" fmla="*/ 347681 w 1081287"/>
                  <a:gd name="connsiteY4" fmla="*/ 0 h 552237"/>
                  <a:gd name="connsiteX5" fmla="*/ 1081287 w 1081287"/>
                  <a:gd name="connsiteY5" fmla="*/ 472846 h 552237"/>
                  <a:gd name="connsiteX6" fmla="*/ 455461 w 1081287"/>
                  <a:gd name="connsiteY6" fmla="*/ 531952 h 552237"/>
                  <a:gd name="connsiteX0" fmla="*/ 512611 w 1081287"/>
                  <a:gd name="connsiteY0" fmla="*/ 609105 h 609105"/>
                  <a:gd name="connsiteX1" fmla="*/ 368444 w 1081287"/>
                  <a:gd name="connsiteY1" fmla="*/ 552237 h 609105"/>
                  <a:gd name="connsiteX2" fmla="*/ 0 w 1081287"/>
                  <a:gd name="connsiteY2" fmla="*/ 52152 h 609105"/>
                  <a:gd name="connsiteX3" fmla="*/ 13907 w 1081287"/>
                  <a:gd name="connsiteY3" fmla="*/ 10431 h 609105"/>
                  <a:gd name="connsiteX4" fmla="*/ 347681 w 1081287"/>
                  <a:gd name="connsiteY4" fmla="*/ 0 h 609105"/>
                  <a:gd name="connsiteX5" fmla="*/ 1081287 w 1081287"/>
                  <a:gd name="connsiteY5" fmla="*/ 472846 h 609105"/>
                  <a:gd name="connsiteX6" fmla="*/ 512611 w 1081287"/>
                  <a:gd name="connsiteY6" fmla="*/ 609105 h 609105"/>
                  <a:gd name="connsiteX0" fmla="*/ 539185 w 1107861"/>
                  <a:gd name="connsiteY0" fmla="*/ 636774 h 636774"/>
                  <a:gd name="connsiteX1" fmla="*/ 395018 w 1107861"/>
                  <a:gd name="connsiteY1" fmla="*/ 579906 h 636774"/>
                  <a:gd name="connsiteX2" fmla="*/ 26574 w 1107861"/>
                  <a:gd name="connsiteY2" fmla="*/ 79821 h 636774"/>
                  <a:gd name="connsiteX3" fmla="*/ 0 w 1107861"/>
                  <a:gd name="connsiteY3" fmla="*/ 0 h 636774"/>
                  <a:gd name="connsiteX4" fmla="*/ 374255 w 1107861"/>
                  <a:gd name="connsiteY4" fmla="*/ 27669 h 636774"/>
                  <a:gd name="connsiteX5" fmla="*/ 1107861 w 1107861"/>
                  <a:gd name="connsiteY5" fmla="*/ 500515 h 636774"/>
                  <a:gd name="connsiteX6" fmla="*/ 539185 w 1107861"/>
                  <a:gd name="connsiteY6" fmla="*/ 636774 h 636774"/>
                  <a:gd name="connsiteX0" fmla="*/ 539185 w 1107861"/>
                  <a:gd name="connsiteY0" fmla="*/ 654348 h 654348"/>
                  <a:gd name="connsiteX1" fmla="*/ 395018 w 1107861"/>
                  <a:gd name="connsiteY1" fmla="*/ 597480 h 654348"/>
                  <a:gd name="connsiteX2" fmla="*/ 26574 w 1107861"/>
                  <a:gd name="connsiteY2" fmla="*/ 97395 h 654348"/>
                  <a:gd name="connsiteX3" fmla="*/ 0 w 1107861"/>
                  <a:gd name="connsiteY3" fmla="*/ 17574 h 654348"/>
                  <a:gd name="connsiteX4" fmla="*/ 300437 w 1107861"/>
                  <a:gd name="connsiteY4" fmla="*/ 0 h 654348"/>
                  <a:gd name="connsiteX5" fmla="*/ 1107861 w 1107861"/>
                  <a:gd name="connsiteY5" fmla="*/ 518089 h 654348"/>
                  <a:gd name="connsiteX6" fmla="*/ 539185 w 1107861"/>
                  <a:gd name="connsiteY6" fmla="*/ 654348 h 654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7861" h="654348">
                    <a:moveTo>
                      <a:pt x="539185" y="654348"/>
                    </a:moveTo>
                    <a:lnTo>
                      <a:pt x="395018" y="597480"/>
                    </a:lnTo>
                    <a:lnTo>
                      <a:pt x="26574" y="97395"/>
                    </a:lnTo>
                    <a:lnTo>
                      <a:pt x="0" y="17574"/>
                    </a:lnTo>
                    <a:lnTo>
                      <a:pt x="300437" y="0"/>
                    </a:lnTo>
                    <a:lnTo>
                      <a:pt x="1107861" y="518089"/>
                    </a:lnTo>
                    <a:lnTo>
                      <a:pt x="539185" y="654348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F761842-E83C-443F-92ED-8FD92EA1FE88}"/>
                  </a:ext>
                </a:extLst>
              </p:cNvPr>
              <p:cNvCxnSpPr>
                <a:cxnSpLocks/>
                <a:endCxn id="94" idx="1"/>
              </p:cNvCxnSpPr>
              <p:nvPr/>
            </p:nvCxnSpPr>
            <p:spPr>
              <a:xfrm flipH="1">
                <a:off x="7398546" y="4111721"/>
                <a:ext cx="603648" cy="14679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86C1BA71-E957-4EA0-B97E-D92001E621C2}"/>
                  </a:ext>
                </a:extLst>
              </p:cNvPr>
              <p:cNvSpPr/>
              <p:nvPr/>
            </p:nvSpPr>
            <p:spPr>
              <a:xfrm>
                <a:off x="7028056" y="3748661"/>
                <a:ext cx="376673" cy="35215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  <a:gd name="connsiteX0" fmla="*/ 0 w 328572"/>
                  <a:gd name="connsiteY0" fmla="*/ 18150 h 296872"/>
                  <a:gd name="connsiteX1" fmla="*/ 115922 w 328572"/>
                  <a:gd name="connsiteY1" fmla="*/ 0 h 296872"/>
                  <a:gd name="connsiteX2" fmla="*/ 328572 w 328572"/>
                  <a:gd name="connsiteY2" fmla="*/ 296872 h 296872"/>
                  <a:gd name="connsiteX3" fmla="*/ 159933 w 328572"/>
                  <a:gd name="connsiteY3" fmla="*/ 230235 h 296872"/>
                  <a:gd name="connsiteX4" fmla="*/ 0 w 328572"/>
                  <a:gd name="connsiteY4" fmla="*/ 18150 h 296872"/>
                  <a:gd name="connsiteX0" fmla="*/ 0 w 328572"/>
                  <a:gd name="connsiteY0" fmla="*/ 18150 h 318817"/>
                  <a:gd name="connsiteX1" fmla="*/ 115922 w 328572"/>
                  <a:gd name="connsiteY1" fmla="*/ 0 h 318817"/>
                  <a:gd name="connsiteX2" fmla="*/ 328572 w 328572"/>
                  <a:gd name="connsiteY2" fmla="*/ 296872 h 318817"/>
                  <a:gd name="connsiteX3" fmla="*/ 228513 w 328572"/>
                  <a:gd name="connsiteY3" fmla="*/ 318817 h 318817"/>
                  <a:gd name="connsiteX4" fmla="*/ 0 w 328572"/>
                  <a:gd name="connsiteY4" fmla="*/ 18150 h 318817"/>
                  <a:gd name="connsiteX0" fmla="*/ 0 w 331429"/>
                  <a:gd name="connsiteY0" fmla="*/ 18150 h 318817"/>
                  <a:gd name="connsiteX1" fmla="*/ 115922 w 331429"/>
                  <a:gd name="connsiteY1" fmla="*/ 0 h 318817"/>
                  <a:gd name="connsiteX2" fmla="*/ 331429 w 331429"/>
                  <a:gd name="connsiteY2" fmla="*/ 294015 h 318817"/>
                  <a:gd name="connsiteX3" fmla="*/ 228513 w 331429"/>
                  <a:gd name="connsiteY3" fmla="*/ 318817 h 318817"/>
                  <a:gd name="connsiteX4" fmla="*/ 0 w 331429"/>
                  <a:gd name="connsiteY4" fmla="*/ 18150 h 318817"/>
                  <a:gd name="connsiteX0" fmla="*/ 0 w 364767"/>
                  <a:gd name="connsiteY0" fmla="*/ 0 h 348292"/>
                  <a:gd name="connsiteX1" fmla="*/ 149260 w 364767"/>
                  <a:gd name="connsiteY1" fmla="*/ 29475 h 348292"/>
                  <a:gd name="connsiteX2" fmla="*/ 364767 w 364767"/>
                  <a:gd name="connsiteY2" fmla="*/ 323490 h 348292"/>
                  <a:gd name="connsiteX3" fmla="*/ 261851 w 364767"/>
                  <a:gd name="connsiteY3" fmla="*/ 348292 h 348292"/>
                  <a:gd name="connsiteX4" fmla="*/ 0 w 364767"/>
                  <a:gd name="connsiteY4" fmla="*/ 0 h 348292"/>
                  <a:gd name="connsiteX0" fmla="*/ 0 w 364767"/>
                  <a:gd name="connsiteY0" fmla="*/ 8625 h 356917"/>
                  <a:gd name="connsiteX1" fmla="*/ 125448 w 364767"/>
                  <a:gd name="connsiteY1" fmla="*/ 0 h 356917"/>
                  <a:gd name="connsiteX2" fmla="*/ 364767 w 364767"/>
                  <a:gd name="connsiteY2" fmla="*/ 332115 h 356917"/>
                  <a:gd name="connsiteX3" fmla="*/ 261851 w 364767"/>
                  <a:gd name="connsiteY3" fmla="*/ 356917 h 356917"/>
                  <a:gd name="connsiteX4" fmla="*/ 0 w 364767"/>
                  <a:gd name="connsiteY4" fmla="*/ 8625 h 356917"/>
                  <a:gd name="connsiteX0" fmla="*/ 0 w 376673"/>
                  <a:gd name="connsiteY0" fmla="*/ 8625 h 356917"/>
                  <a:gd name="connsiteX1" fmla="*/ 125448 w 376673"/>
                  <a:gd name="connsiteY1" fmla="*/ 0 h 356917"/>
                  <a:gd name="connsiteX2" fmla="*/ 376673 w 376673"/>
                  <a:gd name="connsiteY2" fmla="*/ 332115 h 356917"/>
                  <a:gd name="connsiteX3" fmla="*/ 261851 w 376673"/>
                  <a:gd name="connsiteY3" fmla="*/ 356917 h 356917"/>
                  <a:gd name="connsiteX4" fmla="*/ 0 w 376673"/>
                  <a:gd name="connsiteY4" fmla="*/ 8625 h 356917"/>
                  <a:gd name="connsiteX0" fmla="*/ 0 w 376673"/>
                  <a:gd name="connsiteY0" fmla="*/ 3863 h 352155"/>
                  <a:gd name="connsiteX1" fmla="*/ 106398 w 376673"/>
                  <a:gd name="connsiteY1" fmla="*/ 0 h 352155"/>
                  <a:gd name="connsiteX2" fmla="*/ 376673 w 376673"/>
                  <a:gd name="connsiteY2" fmla="*/ 327353 h 352155"/>
                  <a:gd name="connsiteX3" fmla="*/ 261851 w 376673"/>
                  <a:gd name="connsiteY3" fmla="*/ 352155 h 352155"/>
                  <a:gd name="connsiteX4" fmla="*/ 0 w 376673"/>
                  <a:gd name="connsiteY4" fmla="*/ 3863 h 352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673" h="352155">
                    <a:moveTo>
                      <a:pt x="0" y="3863"/>
                    </a:moveTo>
                    <a:lnTo>
                      <a:pt x="106398" y="0"/>
                    </a:lnTo>
                    <a:lnTo>
                      <a:pt x="376673" y="327353"/>
                    </a:lnTo>
                    <a:lnTo>
                      <a:pt x="261851" y="352155"/>
                    </a:lnTo>
                    <a:lnTo>
                      <a:pt x="0" y="386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79C3B23-922E-48BE-A756-0DF951630076}"/>
                  </a:ext>
                </a:extLst>
              </p:cNvPr>
              <p:cNvSpPr/>
              <p:nvPr/>
            </p:nvSpPr>
            <p:spPr>
              <a:xfrm>
                <a:off x="7282157" y="4071575"/>
                <a:ext cx="128478" cy="195447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  <a:gd name="connsiteX0" fmla="*/ 110612 w 128459"/>
                  <a:gd name="connsiteY0" fmla="*/ 0 h 193066"/>
                  <a:gd name="connsiteX1" fmla="*/ 0 w 128459"/>
                  <a:gd name="connsiteY1" fmla="*/ 26785 h 193066"/>
                  <a:gd name="connsiteX2" fmla="*/ 128425 w 128459"/>
                  <a:gd name="connsiteY2" fmla="*/ 193066 h 193066"/>
                  <a:gd name="connsiteX3" fmla="*/ 110612 w 128459"/>
                  <a:gd name="connsiteY3" fmla="*/ 0 h 193066"/>
                  <a:gd name="connsiteX0" fmla="*/ 117756 w 128478"/>
                  <a:gd name="connsiteY0" fmla="*/ 0 h 195447"/>
                  <a:gd name="connsiteX1" fmla="*/ 0 w 128478"/>
                  <a:gd name="connsiteY1" fmla="*/ 29166 h 195447"/>
                  <a:gd name="connsiteX2" fmla="*/ 128425 w 128478"/>
                  <a:gd name="connsiteY2" fmla="*/ 195447 h 195447"/>
                  <a:gd name="connsiteX3" fmla="*/ 117756 w 128478"/>
                  <a:gd name="connsiteY3" fmla="*/ 0 h 195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78" h="195447">
                    <a:moveTo>
                      <a:pt x="117756" y="0"/>
                    </a:moveTo>
                    <a:lnTo>
                      <a:pt x="0" y="29166"/>
                    </a:lnTo>
                    <a:lnTo>
                      <a:pt x="128425" y="195447"/>
                    </a:lnTo>
                    <a:cubicBezTo>
                      <a:pt x="129396" y="134293"/>
                      <a:pt x="116785" y="61154"/>
                      <a:pt x="117756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88B6D43-4C3B-4FB7-859F-5837CADE7570}"/>
                  </a:ext>
                </a:extLst>
              </p:cNvPr>
              <p:cNvSpPr/>
              <p:nvPr/>
            </p:nvSpPr>
            <p:spPr>
              <a:xfrm>
                <a:off x="6995491" y="3697293"/>
                <a:ext cx="141688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  <a:gd name="connsiteX0" fmla="*/ 0 w 141688"/>
                  <a:gd name="connsiteY0" fmla="*/ 0 h 57150"/>
                  <a:gd name="connsiteX1" fmla="*/ 141688 w 141688"/>
                  <a:gd name="connsiteY1" fmla="*/ 49150 h 57150"/>
                  <a:gd name="connsiteX2" fmla="*/ 33337 w 141688"/>
                  <a:gd name="connsiteY2" fmla="*/ 57150 h 57150"/>
                  <a:gd name="connsiteX3" fmla="*/ 0 w 141688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688" h="57150">
                    <a:moveTo>
                      <a:pt x="0" y="0"/>
                    </a:moveTo>
                    <a:lnTo>
                      <a:pt x="141688" y="49150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E6186715-50B0-429B-B73C-977CC8ABA9BA}"/>
                  </a:ext>
                </a:extLst>
              </p:cNvPr>
              <p:cNvSpPr/>
              <p:nvPr/>
            </p:nvSpPr>
            <p:spPr>
              <a:xfrm>
                <a:off x="7127128" y="3739448"/>
                <a:ext cx="481646" cy="331842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  <a:gd name="connsiteX0" fmla="*/ 0 w 311998"/>
                  <a:gd name="connsiteY0" fmla="*/ 4657 h 284795"/>
                  <a:gd name="connsiteX1" fmla="*/ 144357 w 311998"/>
                  <a:gd name="connsiteY1" fmla="*/ 0 h 284795"/>
                  <a:gd name="connsiteX2" fmla="*/ 311998 w 311998"/>
                  <a:gd name="connsiteY2" fmla="*/ 177026 h 284795"/>
                  <a:gd name="connsiteX3" fmla="*/ 203170 w 311998"/>
                  <a:gd name="connsiteY3" fmla="*/ 284795 h 284795"/>
                  <a:gd name="connsiteX4" fmla="*/ 0 w 311998"/>
                  <a:gd name="connsiteY4" fmla="*/ 4657 h 284795"/>
                  <a:gd name="connsiteX0" fmla="*/ 0 w 369148"/>
                  <a:gd name="connsiteY0" fmla="*/ 4657 h 284795"/>
                  <a:gd name="connsiteX1" fmla="*/ 144357 w 369148"/>
                  <a:gd name="connsiteY1" fmla="*/ 0 h 284795"/>
                  <a:gd name="connsiteX2" fmla="*/ 369148 w 369148"/>
                  <a:gd name="connsiteY2" fmla="*/ 254179 h 284795"/>
                  <a:gd name="connsiteX3" fmla="*/ 203170 w 369148"/>
                  <a:gd name="connsiteY3" fmla="*/ 284795 h 284795"/>
                  <a:gd name="connsiteX4" fmla="*/ 0 w 369148"/>
                  <a:gd name="connsiteY4" fmla="*/ 4657 h 284795"/>
                  <a:gd name="connsiteX0" fmla="*/ 0 w 397723"/>
                  <a:gd name="connsiteY0" fmla="*/ 0 h 327763"/>
                  <a:gd name="connsiteX1" fmla="*/ 172932 w 397723"/>
                  <a:gd name="connsiteY1" fmla="*/ 42968 h 327763"/>
                  <a:gd name="connsiteX2" fmla="*/ 397723 w 397723"/>
                  <a:gd name="connsiteY2" fmla="*/ 297147 h 327763"/>
                  <a:gd name="connsiteX3" fmla="*/ 231745 w 397723"/>
                  <a:gd name="connsiteY3" fmla="*/ 327763 h 327763"/>
                  <a:gd name="connsiteX4" fmla="*/ 0 w 397723"/>
                  <a:gd name="connsiteY4" fmla="*/ 0 h 327763"/>
                  <a:gd name="connsiteX0" fmla="*/ 0 w 397723"/>
                  <a:gd name="connsiteY0" fmla="*/ 7038 h 334801"/>
                  <a:gd name="connsiteX1" fmla="*/ 12768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397723"/>
                  <a:gd name="connsiteY0" fmla="*/ 7038 h 334801"/>
                  <a:gd name="connsiteX1" fmla="*/ 108638 w 397723"/>
                  <a:gd name="connsiteY1" fmla="*/ 0 h 334801"/>
                  <a:gd name="connsiteX2" fmla="*/ 397723 w 397723"/>
                  <a:gd name="connsiteY2" fmla="*/ 304185 h 334801"/>
                  <a:gd name="connsiteX3" fmla="*/ 231745 w 397723"/>
                  <a:gd name="connsiteY3" fmla="*/ 334801 h 334801"/>
                  <a:gd name="connsiteX4" fmla="*/ 0 w 397723"/>
                  <a:gd name="connsiteY4" fmla="*/ 7038 h 334801"/>
                  <a:gd name="connsiteX0" fmla="*/ 0 w 447730"/>
                  <a:gd name="connsiteY0" fmla="*/ 7038 h 334801"/>
                  <a:gd name="connsiteX1" fmla="*/ 108638 w 447730"/>
                  <a:gd name="connsiteY1" fmla="*/ 0 h 334801"/>
                  <a:gd name="connsiteX2" fmla="*/ 447730 w 447730"/>
                  <a:gd name="connsiteY2" fmla="*/ 289897 h 334801"/>
                  <a:gd name="connsiteX3" fmla="*/ 231745 w 447730"/>
                  <a:gd name="connsiteY3" fmla="*/ 334801 h 334801"/>
                  <a:gd name="connsiteX4" fmla="*/ 0 w 447730"/>
                  <a:gd name="connsiteY4" fmla="*/ 7038 h 334801"/>
                  <a:gd name="connsiteX0" fmla="*/ 0 w 459636"/>
                  <a:gd name="connsiteY0" fmla="*/ 11801 h 334801"/>
                  <a:gd name="connsiteX1" fmla="*/ 120544 w 459636"/>
                  <a:gd name="connsiteY1" fmla="*/ 0 h 334801"/>
                  <a:gd name="connsiteX2" fmla="*/ 459636 w 459636"/>
                  <a:gd name="connsiteY2" fmla="*/ 289897 h 334801"/>
                  <a:gd name="connsiteX3" fmla="*/ 243651 w 459636"/>
                  <a:gd name="connsiteY3" fmla="*/ 334801 h 334801"/>
                  <a:gd name="connsiteX4" fmla="*/ 0 w 459636"/>
                  <a:gd name="connsiteY4" fmla="*/ 11801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62701 w 478686"/>
                  <a:gd name="connsiteY3" fmla="*/ 334801 h 334801"/>
                  <a:gd name="connsiteX4" fmla="*/ 0 w 478686"/>
                  <a:gd name="connsiteY4" fmla="*/ 14182 h 334801"/>
                  <a:gd name="connsiteX0" fmla="*/ 0 w 478686"/>
                  <a:gd name="connsiteY0" fmla="*/ 14182 h 334801"/>
                  <a:gd name="connsiteX1" fmla="*/ 139594 w 478686"/>
                  <a:gd name="connsiteY1" fmla="*/ 0 h 334801"/>
                  <a:gd name="connsiteX2" fmla="*/ 478686 w 478686"/>
                  <a:gd name="connsiteY2" fmla="*/ 289897 h 334801"/>
                  <a:gd name="connsiteX3" fmla="*/ 274607 w 478686"/>
                  <a:gd name="connsiteY3" fmla="*/ 334801 h 334801"/>
                  <a:gd name="connsiteX4" fmla="*/ 0 w 478686"/>
                  <a:gd name="connsiteY4" fmla="*/ 14182 h 334801"/>
                  <a:gd name="connsiteX0" fmla="*/ 0 w 481646"/>
                  <a:gd name="connsiteY0" fmla="*/ 14182 h 334801"/>
                  <a:gd name="connsiteX1" fmla="*/ 139594 w 481646"/>
                  <a:gd name="connsiteY1" fmla="*/ 0 h 334801"/>
                  <a:gd name="connsiteX2" fmla="*/ 481646 w 481646"/>
                  <a:gd name="connsiteY2" fmla="*/ 313570 h 334801"/>
                  <a:gd name="connsiteX3" fmla="*/ 274607 w 481646"/>
                  <a:gd name="connsiteY3" fmla="*/ 334801 h 334801"/>
                  <a:gd name="connsiteX4" fmla="*/ 0 w 481646"/>
                  <a:gd name="connsiteY4" fmla="*/ 14182 h 334801"/>
                  <a:gd name="connsiteX0" fmla="*/ 0 w 481646"/>
                  <a:gd name="connsiteY0" fmla="*/ 11223 h 331842"/>
                  <a:gd name="connsiteX1" fmla="*/ 169186 w 481646"/>
                  <a:gd name="connsiteY1" fmla="*/ 0 h 331842"/>
                  <a:gd name="connsiteX2" fmla="*/ 481646 w 481646"/>
                  <a:gd name="connsiteY2" fmla="*/ 310611 h 331842"/>
                  <a:gd name="connsiteX3" fmla="*/ 274607 w 481646"/>
                  <a:gd name="connsiteY3" fmla="*/ 331842 h 331842"/>
                  <a:gd name="connsiteX4" fmla="*/ 0 w 481646"/>
                  <a:gd name="connsiteY4" fmla="*/ 11223 h 33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1646" h="331842">
                    <a:moveTo>
                      <a:pt x="0" y="11223"/>
                    </a:moveTo>
                    <a:lnTo>
                      <a:pt x="169186" y="0"/>
                    </a:lnTo>
                    <a:lnTo>
                      <a:pt x="481646" y="310611"/>
                    </a:lnTo>
                    <a:lnTo>
                      <a:pt x="274607" y="331842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53B2984-F773-4CB4-9F43-CE41D9218FF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3893" y="3687107"/>
                <a:ext cx="352492" cy="1383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615D1D-4689-4A1E-AFE3-E86B61077D3B}"/>
                  </a:ext>
                </a:extLst>
              </p:cNvPr>
              <p:cNvSpPr/>
              <p:nvPr/>
            </p:nvSpPr>
            <p:spPr>
              <a:xfrm>
                <a:off x="6172414" y="3758006"/>
                <a:ext cx="336605" cy="391678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145855 w 311506"/>
                  <a:gd name="connsiteY0" fmla="*/ 31380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31380 h 297846"/>
                  <a:gd name="connsiteX0" fmla="*/ 145855 w 311506"/>
                  <a:gd name="connsiteY0" fmla="*/ 5187 h 297846"/>
                  <a:gd name="connsiteX1" fmla="*/ 0 w 311506"/>
                  <a:gd name="connsiteY1" fmla="*/ 297846 h 297846"/>
                  <a:gd name="connsiteX2" fmla="*/ 238418 w 311506"/>
                  <a:gd name="connsiteY2" fmla="*/ 292236 h 297846"/>
                  <a:gd name="connsiteX3" fmla="*/ 311506 w 311506"/>
                  <a:gd name="connsiteY3" fmla="*/ 0 h 297846"/>
                  <a:gd name="connsiteX4" fmla="*/ 145855 w 311506"/>
                  <a:gd name="connsiteY4" fmla="*/ 5187 h 297846"/>
                  <a:gd name="connsiteX0" fmla="*/ 169668 w 335319"/>
                  <a:gd name="connsiteY0" fmla="*/ 5187 h 352615"/>
                  <a:gd name="connsiteX1" fmla="*/ 0 w 335319"/>
                  <a:gd name="connsiteY1" fmla="*/ 352615 h 352615"/>
                  <a:gd name="connsiteX2" fmla="*/ 262231 w 335319"/>
                  <a:gd name="connsiteY2" fmla="*/ 292236 h 352615"/>
                  <a:gd name="connsiteX3" fmla="*/ 335319 w 335319"/>
                  <a:gd name="connsiteY3" fmla="*/ 0 h 352615"/>
                  <a:gd name="connsiteX4" fmla="*/ 169668 w 335319"/>
                  <a:gd name="connsiteY4" fmla="*/ 5187 h 352615"/>
                  <a:gd name="connsiteX0" fmla="*/ 169668 w 335319"/>
                  <a:gd name="connsiteY0" fmla="*/ 5187 h 370817"/>
                  <a:gd name="connsiteX1" fmla="*/ 0 w 335319"/>
                  <a:gd name="connsiteY1" fmla="*/ 352615 h 370817"/>
                  <a:gd name="connsiteX2" fmla="*/ 264612 w 335319"/>
                  <a:gd name="connsiteY2" fmla="*/ 370817 h 370817"/>
                  <a:gd name="connsiteX3" fmla="*/ 335319 w 335319"/>
                  <a:gd name="connsiteY3" fmla="*/ 0 h 370817"/>
                  <a:gd name="connsiteX4" fmla="*/ 169668 w 335319"/>
                  <a:gd name="connsiteY4" fmla="*/ 5187 h 370817"/>
                  <a:gd name="connsiteX0" fmla="*/ 174431 w 340082"/>
                  <a:gd name="connsiteY0" fmla="*/ 5187 h 370817"/>
                  <a:gd name="connsiteX1" fmla="*/ 0 w 340082"/>
                  <a:gd name="connsiteY1" fmla="*/ 366902 h 370817"/>
                  <a:gd name="connsiteX2" fmla="*/ 269375 w 340082"/>
                  <a:gd name="connsiteY2" fmla="*/ 370817 h 370817"/>
                  <a:gd name="connsiteX3" fmla="*/ 340082 w 340082"/>
                  <a:gd name="connsiteY3" fmla="*/ 0 h 370817"/>
                  <a:gd name="connsiteX4" fmla="*/ 174431 w 340082"/>
                  <a:gd name="connsiteY4" fmla="*/ 5187 h 370817"/>
                  <a:gd name="connsiteX0" fmla="*/ 170954 w 336605"/>
                  <a:gd name="connsiteY0" fmla="*/ 5187 h 387763"/>
                  <a:gd name="connsiteX1" fmla="*/ 0 w 336605"/>
                  <a:gd name="connsiteY1" fmla="*/ 387763 h 387763"/>
                  <a:gd name="connsiteX2" fmla="*/ 265898 w 336605"/>
                  <a:gd name="connsiteY2" fmla="*/ 370817 h 387763"/>
                  <a:gd name="connsiteX3" fmla="*/ 336605 w 336605"/>
                  <a:gd name="connsiteY3" fmla="*/ 0 h 387763"/>
                  <a:gd name="connsiteX4" fmla="*/ 170954 w 336605"/>
                  <a:gd name="connsiteY4" fmla="*/ 5187 h 387763"/>
                  <a:gd name="connsiteX0" fmla="*/ 170954 w 336605"/>
                  <a:gd name="connsiteY0" fmla="*/ 5187 h 391678"/>
                  <a:gd name="connsiteX1" fmla="*/ 0 w 336605"/>
                  <a:gd name="connsiteY1" fmla="*/ 387763 h 391678"/>
                  <a:gd name="connsiteX2" fmla="*/ 265898 w 336605"/>
                  <a:gd name="connsiteY2" fmla="*/ 391678 h 391678"/>
                  <a:gd name="connsiteX3" fmla="*/ 336605 w 336605"/>
                  <a:gd name="connsiteY3" fmla="*/ 0 h 391678"/>
                  <a:gd name="connsiteX4" fmla="*/ 170954 w 336605"/>
                  <a:gd name="connsiteY4" fmla="*/ 5187 h 39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6605" h="391678">
                    <a:moveTo>
                      <a:pt x="170954" y="5187"/>
                    </a:moveTo>
                    <a:lnTo>
                      <a:pt x="0" y="387763"/>
                    </a:lnTo>
                    <a:lnTo>
                      <a:pt x="265898" y="391678"/>
                    </a:lnTo>
                    <a:lnTo>
                      <a:pt x="336605" y="0"/>
                    </a:lnTo>
                    <a:lnTo>
                      <a:pt x="170954" y="5187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14B9470-06D7-4213-8BD9-A320A5061D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9082" y="3763897"/>
                <a:ext cx="1146641" cy="5423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747D214-EDE9-4C5E-9830-09F91F3FBE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0447" y="3763897"/>
                <a:ext cx="120740" cy="1595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77973C0-7688-4DDB-BF70-03B03CBFC3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3145" y="3765188"/>
                <a:ext cx="101555" cy="1640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12BE470-15E8-492D-96B0-DF4860B14A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771" y="3751029"/>
                <a:ext cx="29719" cy="17905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0F5C577-491C-46E9-A39E-265C77DB4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88790" y="3757284"/>
                <a:ext cx="5563" cy="1709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43AFF7D-6B84-4986-B046-136CD49A0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1294" y="3755230"/>
                <a:ext cx="42258" cy="17298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F73A1E91-8255-4822-8805-F08FC5DAB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2610" y="3761406"/>
                <a:ext cx="73660" cy="158304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E21B52B-D612-4F9D-B787-B6028392ED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5531" y="3752514"/>
                <a:ext cx="67052" cy="17710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30B0177B-569A-471D-A712-EBA978D4FE18}"/>
                  </a:ext>
                </a:extLst>
              </p:cNvPr>
              <p:cNvSpPr/>
              <p:nvPr/>
            </p:nvSpPr>
            <p:spPr>
              <a:xfrm>
                <a:off x="1147034" y="3230735"/>
                <a:ext cx="5366369" cy="2715633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4196770 w 4196770"/>
                  <a:gd name="connsiteY0" fmla="*/ 0 h 2584445"/>
                  <a:gd name="connsiteX1" fmla="*/ 0 w 4196770"/>
                  <a:gd name="connsiteY1" fmla="*/ 2584445 h 2584445"/>
                  <a:gd name="connsiteX2" fmla="*/ 165193 w 4196770"/>
                  <a:gd name="connsiteY2" fmla="*/ 2579453 h 2584445"/>
                  <a:gd name="connsiteX3" fmla="*/ 4196770 w 4196770"/>
                  <a:gd name="connsiteY3" fmla="*/ 0 h 2584445"/>
                  <a:gd name="connsiteX0" fmla="*/ 4265880 w 4265880"/>
                  <a:gd name="connsiteY0" fmla="*/ 0 h 2634665"/>
                  <a:gd name="connsiteX1" fmla="*/ 0 w 4265880"/>
                  <a:gd name="connsiteY1" fmla="*/ 2634665 h 2634665"/>
                  <a:gd name="connsiteX2" fmla="*/ 165193 w 4265880"/>
                  <a:gd name="connsiteY2" fmla="*/ 2629673 h 2634665"/>
                  <a:gd name="connsiteX3" fmla="*/ 4265880 w 4265880"/>
                  <a:gd name="connsiteY3" fmla="*/ 0 h 2634665"/>
                  <a:gd name="connsiteX0" fmla="*/ 4300435 w 4300435"/>
                  <a:gd name="connsiteY0" fmla="*/ 0 h 2651405"/>
                  <a:gd name="connsiteX1" fmla="*/ 0 w 4300435"/>
                  <a:gd name="connsiteY1" fmla="*/ 2651405 h 2651405"/>
                  <a:gd name="connsiteX2" fmla="*/ 165193 w 4300435"/>
                  <a:gd name="connsiteY2" fmla="*/ 2646413 h 2651405"/>
                  <a:gd name="connsiteX3" fmla="*/ 4300435 w 4300435"/>
                  <a:gd name="connsiteY3" fmla="*/ 0 h 2651405"/>
                  <a:gd name="connsiteX0" fmla="*/ 4341901 w 4341901"/>
                  <a:gd name="connsiteY0" fmla="*/ 0 h 2659775"/>
                  <a:gd name="connsiteX1" fmla="*/ 0 w 4341901"/>
                  <a:gd name="connsiteY1" fmla="*/ 2659775 h 2659775"/>
                  <a:gd name="connsiteX2" fmla="*/ 165193 w 4341901"/>
                  <a:gd name="connsiteY2" fmla="*/ 2654783 h 2659775"/>
                  <a:gd name="connsiteX3" fmla="*/ 4341901 w 4341901"/>
                  <a:gd name="connsiteY3" fmla="*/ 0 h 2659775"/>
                  <a:gd name="connsiteX0" fmla="*/ 4238236 w 4238236"/>
                  <a:gd name="connsiteY0" fmla="*/ 0 h 2654783"/>
                  <a:gd name="connsiteX1" fmla="*/ 0 w 4238236"/>
                  <a:gd name="connsiteY1" fmla="*/ 2601185 h 2654783"/>
                  <a:gd name="connsiteX2" fmla="*/ 61528 w 4238236"/>
                  <a:gd name="connsiteY2" fmla="*/ 2654783 h 2654783"/>
                  <a:gd name="connsiteX3" fmla="*/ 4238236 w 4238236"/>
                  <a:gd name="connsiteY3" fmla="*/ 0 h 2654783"/>
                  <a:gd name="connsiteX0" fmla="*/ 4321168 w 4321168"/>
                  <a:gd name="connsiteY0" fmla="*/ 0 h 2659774"/>
                  <a:gd name="connsiteX1" fmla="*/ 0 w 4321168"/>
                  <a:gd name="connsiteY1" fmla="*/ 2659774 h 2659774"/>
                  <a:gd name="connsiteX2" fmla="*/ 144460 w 4321168"/>
                  <a:gd name="connsiteY2" fmla="*/ 2654783 h 2659774"/>
                  <a:gd name="connsiteX3" fmla="*/ 4321168 w 4321168"/>
                  <a:gd name="connsiteY3" fmla="*/ 0 h 2659774"/>
                  <a:gd name="connsiteX0" fmla="*/ 4339810 w 4339810"/>
                  <a:gd name="connsiteY0" fmla="*/ 0 h 2659774"/>
                  <a:gd name="connsiteX1" fmla="*/ 0 w 4339810"/>
                  <a:gd name="connsiteY1" fmla="*/ 2659774 h 2659774"/>
                  <a:gd name="connsiteX2" fmla="*/ 144460 w 4339810"/>
                  <a:gd name="connsiteY2" fmla="*/ 2654783 h 2659774"/>
                  <a:gd name="connsiteX3" fmla="*/ 4339810 w 4339810"/>
                  <a:gd name="connsiteY3" fmla="*/ 0 h 265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39810" h="2659774">
                    <a:moveTo>
                      <a:pt x="4339810" y="0"/>
                    </a:moveTo>
                    <a:lnTo>
                      <a:pt x="0" y="2659774"/>
                    </a:lnTo>
                    <a:lnTo>
                      <a:pt x="144460" y="2654783"/>
                    </a:lnTo>
                    <a:lnTo>
                      <a:pt x="433981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8D0F28-558D-4E54-9BB5-7CBE52CDD397}"/>
                  </a:ext>
                </a:extLst>
              </p:cNvPr>
              <p:cNvSpPr/>
              <p:nvPr/>
            </p:nvSpPr>
            <p:spPr>
              <a:xfrm>
                <a:off x="7404040" y="4261048"/>
                <a:ext cx="1290998" cy="1641363"/>
              </a:xfrm>
              <a:custGeom>
                <a:avLst/>
                <a:gdLst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74141 w 1351006"/>
                  <a:gd name="connsiteY3" fmla="*/ 32951 h 1729946"/>
                  <a:gd name="connsiteX4" fmla="*/ 0 w 1351006"/>
                  <a:gd name="connsiteY4" fmla="*/ 0 h 1729946"/>
                  <a:gd name="connsiteX0" fmla="*/ 0 w 1351006"/>
                  <a:gd name="connsiteY0" fmla="*/ 0 h 1729946"/>
                  <a:gd name="connsiteX1" fmla="*/ 1260390 w 1351006"/>
                  <a:gd name="connsiteY1" fmla="*/ 1729946 h 1729946"/>
                  <a:gd name="connsiteX2" fmla="*/ 1351006 w 1351006"/>
                  <a:gd name="connsiteY2" fmla="*/ 1725827 h 1729946"/>
                  <a:gd name="connsiteX3" fmla="*/ 131291 w 1351006"/>
                  <a:gd name="connsiteY3" fmla="*/ 115818 h 1729946"/>
                  <a:gd name="connsiteX4" fmla="*/ 0 w 1351006"/>
                  <a:gd name="connsiteY4" fmla="*/ 0 h 1729946"/>
                  <a:gd name="connsiteX0" fmla="*/ 0 w 1305286"/>
                  <a:gd name="connsiteY0" fmla="*/ 0 h 1667081"/>
                  <a:gd name="connsiteX1" fmla="*/ 1214670 w 1305286"/>
                  <a:gd name="connsiteY1" fmla="*/ 1667081 h 1667081"/>
                  <a:gd name="connsiteX2" fmla="*/ 1305286 w 1305286"/>
                  <a:gd name="connsiteY2" fmla="*/ 1662962 h 1667081"/>
                  <a:gd name="connsiteX3" fmla="*/ 85571 w 1305286"/>
                  <a:gd name="connsiteY3" fmla="*/ 52953 h 1667081"/>
                  <a:gd name="connsiteX4" fmla="*/ 0 w 1305286"/>
                  <a:gd name="connsiteY4" fmla="*/ 0 h 1667081"/>
                  <a:gd name="connsiteX0" fmla="*/ 0 w 1290998"/>
                  <a:gd name="connsiteY0" fmla="*/ 0 h 1641363"/>
                  <a:gd name="connsiteX1" fmla="*/ 1200382 w 1290998"/>
                  <a:gd name="connsiteY1" fmla="*/ 1641363 h 1641363"/>
                  <a:gd name="connsiteX2" fmla="*/ 1290998 w 1290998"/>
                  <a:gd name="connsiteY2" fmla="*/ 1637244 h 1641363"/>
                  <a:gd name="connsiteX3" fmla="*/ 71283 w 1290998"/>
                  <a:gd name="connsiteY3" fmla="*/ 27235 h 1641363"/>
                  <a:gd name="connsiteX4" fmla="*/ 0 w 1290998"/>
                  <a:gd name="connsiteY4" fmla="*/ 0 h 1641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0998" h="1641363">
                    <a:moveTo>
                      <a:pt x="0" y="0"/>
                    </a:moveTo>
                    <a:lnTo>
                      <a:pt x="1200382" y="1641363"/>
                    </a:lnTo>
                    <a:lnTo>
                      <a:pt x="1290998" y="1637244"/>
                    </a:lnTo>
                    <a:lnTo>
                      <a:pt x="71283" y="272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349"/>
              </a:solid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C59FC7E-0B6C-4B29-8103-D6A0758230CC}"/>
                  </a:ext>
                </a:extLst>
              </p:cNvPr>
              <p:cNvSpPr/>
              <p:nvPr/>
            </p:nvSpPr>
            <p:spPr>
              <a:xfrm>
                <a:off x="0" y="3375078"/>
                <a:ext cx="6138373" cy="2146492"/>
              </a:xfrm>
              <a:custGeom>
                <a:avLst/>
                <a:gdLst>
                  <a:gd name="connsiteX0" fmla="*/ 0 w 6129495"/>
                  <a:gd name="connsiteY0" fmla="*/ 2155371 h 2155371"/>
                  <a:gd name="connsiteX1" fmla="*/ 0 w 6129495"/>
                  <a:gd name="connsiteY1" fmla="*/ 2069960 h 2155371"/>
                  <a:gd name="connsiteX2" fmla="*/ 6129495 w 6129495"/>
                  <a:gd name="connsiteY2" fmla="*/ 0 h 2155371"/>
                  <a:gd name="connsiteX3" fmla="*/ 0 w 6129495"/>
                  <a:gd name="connsiteY3" fmla="*/ 2155371 h 2155371"/>
                  <a:gd name="connsiteX0" fmla="*/ 0 w 6147251"/>
                  <a:gd name="connsiteY0" fmla="*/ 2149452 h 2149452"/>
                  <a:gd name="connsiteX1" fmla="*/ 0 w 6147251"/>
                  <a:gd name="connsiteY1" fmla="*/ 2064041 h 2149452"/>
                  <a:gd name="connsiteX2" fmla="*/ 6147251 w 6147251"/>
                  <a:gd name="connsiteY2" fmla="*/ 0 h 2149452"/>
                  <a:gd name="connsiteX3" fmla="*/ 0 w 6147251"/>
                  <a:gd name="connsiteY3" fmla="*/ 2149452 h 2149452"/>
                  <a:gd name="connsiteX0" fmla="*/ 0 w 6135414"/>
                  <a:gd name="connsiteY0" fmla="*/ 2152411 h 2152411"/>
                  <a:gd name="connsiteX1" fmla="*/ 0 w 6135414"/>
                  <a:gd name="connsiteY1" fmla="*/ 2067000 h 2152411"/>
                  <a:gd name="connsiteX2" fmla="*/ 6135414 w 6135414"/>
                  <a:gd name="connsiteY2" fmla="*/ 0 h 2152411"/>
                  <a:gd name="connsiteX3" fmla="*/ 0 w 6135414"/>
                  <a:gd name="connsiteY3" fmla="*/ 2152411 h 2152411"/>
                  <a:gd name="connsiteX0" fmla="*/ 0 w 6138373"/>
                  <a:gd name="connsiteY0" fmla="*/ 2146492 h 2146492"/>
                  <a:gd name="connsiteX1" fmla="*/ 0 w 6138373"/>
                  <a:gd name="connsiteY1" fmla="*/ 2061081 h 2146492"/>
                  <a:gd name="connsiteX2" fmla="*/ 6138373 w 6138373"/>
                  <a:gd name="connsiteY2" fmla="*/ 0 h 2146492"/>
                  <a:gd name="connsiteX3" fmla="*/ 0 w 6138373"/>
                  <a:gd name="connsiteY3" fmla="*/ 2146492 h 214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38373" h="2146492">
                    <a:moveTo>
                      <a:pt x="0" y="2146492"/>
                    </a:moveTo>
                    <a:lnTo>
                      <a:pt x="0" y="2061081"/>
                    </a:lnTo>
                    <a:lnTo>
                      <a:pt x="6138373" y="0"/>
                    </a:lnTo>
                    <a:lnTo>
                      <a:pt x="0" y="214649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546225A-07AB-4C2B-94D1-280FC0EEF352}"/>
                  </a:ext>
                </a:extLst>
              </p:cNvPr>
              <p:cNvSpPr/>
              <p:nvPr/>
            </p:nvSpPr>
            <p:spPr>
              <a:xfrm>
                <a:off x="-10047" y="3388003"/>
                <a:ext cx="6125282" cy="2007963"/>
              </a:xfrm>
              <a:custGeom>
                <a:avLst/>
                <a:gdLst>
                  <a:gd name="connsiteX0" fmla="*/ 5024 w 6099349"/>
                  <a:gd name="connsiteY0" fmla="*/ 1647929 h 2014694"/>
                  <a:gd name="connsiteX1" fmla="*/ 0 w 6099349"/>
                  <a:gd name="connsiteY1" fmla="*/ 2014694 h 2014694"/>
                  <a:gd name="connsiteX2" fmla="*/ 6099349 w 6099349"/>
                  <a:gd name="connsiteY2" fmla="*/ 0 h 2014694"/>
                  <a:gd name="connsiteX3" fmla="*/ 5024 w 6099349"/>
                  <a:gd name="connsiteY3" fmla="*/ 1647929 h 2014694"/>
                  <a:gd name="connsiteX0" fmla="*/ 10048 w 6104373"/>
                  <a:gd name="connsiteY0" fmla="*/ 1647929 h 2034791"/>
                  <a:gd name="connsiteX1" fmla="*/ 0 w 6104373"/>
                  <a:gd name="connsiteY1" fmla="*/ 2034791 h 2034791"/>
                  <a:gd name="connsiteX2" fmla="*/ 6104373 w 6104373"/>
                  <a:gd name="connsiteY2" fmla="*/ 0 h 2034791"/>
                  <a:gd name="connsiteX3" fmla="*/ 10048 w 6104373"/>
                  <a:gd name="connsiteY3" fmla="*/ 1647929 h 2034791"/>
                  <a:gd name="connsiteX0" fmla="*/ 10048 w 6128047"/>
                  <a:gd name="connsiteY0" fmla="*/ 1639051 h 2025913"/>
                  <a:gd name="connsiteX1" fmla="*/ 0 w 6128047"/>
                  <a:gd name="connsiteY1" fmla="*/ 2025913 h 2025913"/>
                  <a:gd name="connsiteX2" fmla="*/ 6128047 w 6128047"/>
                  <a:gd name="connsiteY2" fmla="*/ 0 h 2025913"/>
                  <a:gd name="connsiteX3" fmla="*/ 10048 w 6128047"/>
                  <a:gd name="connsiteY3" fmla="*/ 1639051 h 2025913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10048 w 6113251"/>
                  <a:gd name="connsiteY3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8289 w 6113251"/>
                  <a:gd name="connsiteY3" fmla="*/ 77442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13251"/>
                  <a:gd name="connsiteY0" fmla="*/ 1633132 h 2019994"/>
                  <a:gd name="connsiteX1" fmla="*/ 0 w 6113251"/>
                  <a:gd name="connsiteY1" fmla="*/ 2019994 h 2019994"/>
                  <a:gd name="connsiteX2" fmla="*/ 6113251 w 6113251"/>
                  <a:gd name="connsiteY2" fmla="*/ 0 h 2019994"/>
                  <a:gd name="connsiteX3" fmla="*/ 5792371 w 6113251"/>
                  <a:gd name="connsiteY3" fmla="*/ 62646 h 2019994"/>
                  <a:gd name="connsiteX4" fmla="*/ 10048 w 6113251"/>
                  <a:gd name="connsiteY4" fmla="*/ 1633132 h 2019994"/>
                  <a:gd name="connsiteX0" fmla="*/ 10048 w 6125282"/>
                  <a:gd name="connsiteY0" fmla="*/ 1621101 h 2007963"/>
                  <a:gd name="connsiteX1" fmla="*/ 0 w 6125282"/>
                  <a:gd name="connsiteY1" fmla="*/ 2007963 h 2007963"/>
                  <a:gd name="connsiteX2" fmla="*/ 6125282 w 6125282"/>
                  <a:gd name="connsiteY2" fmla="*/ 0 h 2007963"/>
                  <a:gd name="connsiteX3" fmla="*/ 5792371 w 6125282"/>
                  <a:gd name="connsiteY3" fmla="*/ 50615 h 2007963"/>
                  <a:gd name="connsiteX4" fmla="*/ 10048 w 6125282"/>
                  <a:gd name="connsiteY4" fmla="*/ 1621101 h 200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5282" h="2007963">
                    <a:moveTo>
                      <a:pt x="10048" y="1621101"/>
                    </a:moveTo>
                    <a:cubicBezTo>
                      <a:pt x="8373" y="1743356"/>
                      <a:pt x="1675" y="1885708"/>
                      <a:pt x="0" y="2007963"/>
                    </a:cubicBezTo>
                    <a:lnTo>
                      <a:pt x="6125282" y="0"/>
                    </a:lnTo>
                    <a:cubicBezTo>
                      <a:pt x="6020295" y="25814"/>
                      <a:pt x="5926950" y="21842"/>
                      <a:pt x="5792371" y="50615"/>
                    </a:cubicBezTo>
                    <a:lnTo>
                      <a:pt x="10048" y="1621101"/>
                    </a:lnTo>
                    <a:close/>
                  </a:path>
                </a:pathLst>
              </a:custGeom>
              <a:blipFill dpi="0" rotWithShape="1">
                <a:blip r:embed="rId8">
                  <a:alphaModFix amt="80000"/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8860364-2A67-40C3-90B2-4213ADCB8D03}"/>
                  </a:ext>
                </a:extLst>
              </p:cNvPr>
              <p:cNvSpPr/>
              <p:nvPr/>
            </p:nvSpPr>
            <p:spPr>
              <a:xfrm>
                <a:off x="-3350" y="3377182"/>
                <a:ext cx="6123024" cy="2064041"/>
              </a:xfrm>
              <a:custGeom>
                <a:avLst/>
                <a:gdLst>
                  <a:gd name="connsiteX0" fmla="*/ 0 w 6099350"/>
                  <a:gd name="connsiteY0" fmla="*/ 2069960 h 2069960"/>
                  <a:gd name="connsiteX1" fmla="*/ 0 w 6099350"/>
                  <a:gd name="connsiteY1" fmla="*/ 2009670 h 2069960"/>
                  <a:gd name="connsiteX2" fmla="*/ 6099350 w 6099350"/>
                  <a:gd name="connsiteY2" fmla="*/ 0 h 2069960"/>
                  <a:gd name="connsiteX3" fmla="*/ 0 w 6099350"/>
                  <a:gd name="connsiteY3" fmla="*/ 2069960 h 2069960"/>
                  <a:gd name="connsiteX0" fmla="*/ 0 w 6123024"/>
                  <a:gd name="connsiteY0" fmla="*/ 2064041 h 2064041"/>
                  <a:gd name="connsiteX1" fmla="*/ 0 w 6123024"/>
                  <a:gd name="connsiteY1" fmla="*/ 200375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  <a:gd name="connsiteX0" fmla="*/ 0 w 6123024"/>
                  <a:gd name="connsiteY0" fmla="*/ 2064041 h 2064041"/>
                  <a:gd name="connsiteX1" fmla="*/ 0 w 6123024"/>
                  <a:gd name="connsiteY1" fmla="*/ 1994561 h 2064041"/>
                  <a:gd name="connsiteX2" fmla="*/ 6123024 w 6123024"/>
                  <a:gd name="connsiteY2" fmla="*/ 0 h 2064041"/>
                  <a:gd name="connsiteX3" fmla="*/ 0 w 6123024"/>
                  <a:gd name="connsiteY3" fmla="*/ 2064041 h 2064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3024" h="2064041">
                    <a:moveTo>
                      <a:pt x="0" y="2064041"/>
                    </a:moveTo>
                    <a:lnTo>
                      <a:pt x="0" y="1994561"/>
                    </a:lnTo>
                    <a:lnTo>
                      <a:pt x="6123024" y="0"/>
                    </a:lnTo>
                    <a:lnTo>
                      <a:pt x="0" y="206404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4BAAC14-9331-400F-A4C7-9D309B6E2CCB}"/>
                  </a:ext>
                </a:extLst>
              </p:cNvPr>
              <p:cNvSpPr/>
              <p:nvPr/>
            </p:nvSpPr>
            <p:spPr>
              <a:xfrm>
                <a:off x="4837397" y="3593504"/>
                <a:ext cx="1134487" cy="634576"/>
              </a:xfrm>
              <a:custGeom>
                <a:avLst/>
                <a:gdLst>
                  <a:gd name="connsiteX0" fmla="*/ 575742 w 1204321"/>
                  <a:gd name="connsiteY0" fmla="*/ 216647 h 660722"/>
                  <a:gd name="connsiteX1" fmla="*/ 81183 w 1204321"/>
                  <a:gd name="connsiteY1" fmla="*/ 469263 h 660722"/>
                  <a:gd name="connsiteX2" fmla="*/ 10023 w 1204321"/>
                  <a:gd name="connsiteY2" fmla="*/ 551097 h 660722"/>
                  <a:gd name="connsiteX3" fmla="*/ 27813 w 1204321"/>
                  <a:gd name="connsiteY3" fmla="*/ 586677 h 660722"/>
                  <a:gd name="connsiteX4" fmla="*/ 259082 w 1204321"/>
                  <a:gd name="connsiteY4" fmla="*/ 654278 h 660722"/>
                  <a:gd name="connsiteX5" fmla="*/ 340915 w 1204321"/>
                  <a:gd name="connsiteY5" fmla="*/ 650720 h 660722"/>
                  <a:gd name="connsiteX6" fmla="*/ 483234 w 1204321"/>
                  <a:gd name="connsiteY6" fmla="*/ 590235 h 660722"/>
                  <a:gd name="connsiteX7" fmla="*/ 1155692 w 1204321"/>
                  <a:gd name="connsiteY7" fmla="*/ 63654 h 660722"/>
                  <a:gd name="connsiteX8" fmla="*/ 1137902 w 1204321"/>
                  <a:gd name="connsiteY8" fmla="*/ 31632 h 660722"/>
                  <a:gd name="connsiteX9" fmla="*/ 1027605 w 1204321"/>
                  <a:gd name="connsiteY9" fmla="*/ 6726 h 660722"/>
                  <a:gd name="connsiteX10" fmla="*/ 945771 w 1204321"/>
                  <a:gd name="connsiteY10" fmla="*/ 20958 h 660722"/>
                  <a:gd name="connsiteX11" fmla="*/ 575742 w 1204321"/>
                  <a:gd name="connsiteY11" fmla="*/ 216647 h 660722"/>
                  <a:gd name="connsiteX0" fmla="*/ 575742 w 1204321"/>
                  <a:gd name="connsiteY0" fmla="*/ 216647 h 675794"/>
                  <a:gd name="connsiteX1" fmla="*/ 81183 w 1204321"/>
                  <a:gd name="connsiteY1" fmla="*/ 469263 h 675794"/>
                  <a:gd name="connsiteX2" fmla="*/ 10023 w 1204321"/>
                  <a:gd name="connsiteY2" fmla="*/ 551097 h 675794"/>
                  <a:gd name="connsiteX3" fmla="*/ 27813 w 1204321"/>
                  <a:gd name="connsiteY3" fmla="*/ 586677 h 675794"/>
                  <a:gd name="connsiteX4" fmla="*/ 259082 w 1204321"/>
                  <a:gd name="connsiteY4" fmla="*/ 654278 h 675794"/>
                  <a:gd name="connsiteX5" fmla="*/ 365821 w 1204321"/>
                  <a:gd name="connsiteY5" fmla="*/ 672068 h 675794"/>
                  <a:gd name="connsiteX6" fmla="*/ 483234 w 1204321"/>
                  <a:gd name="connsiteY6" fmla="*/ 590235 h 675794"/>
                  <a:gd name="connsiteX7" fmla="*/ 1155692 w 1204321"/>
                  <a:gd name="connsiteY7" fmla="*/ 63654 h 675794"/>
                  <a:gd name="connsiteX8" fmla="*/ 1137902 w 1204321"/>
                  <a:gd name="connsiteY8" fmla="*/ 31632 h 675794"/>
                  <a:gd name="connsiteX9" fmla="*/ 1027605 w 1204321"/>
                  <a:gd name="connsiteY9" fmla="*/ 6726 h 675794"/>
                  <a:gd name="connsiteX10" fmla="*/ 945771 w 1204321"/>
                  <a:gd name="connsiteY10" fmla="*/ 20958 h 675794"/>
                  <a:gd name="connsiteX11" fmla="*/ 575742 w 1204321"/>
                  <a:gd name="connsiteY11" fmla="*/ 216647 h 675794"/>
                  <a:gd name="connsiteX0" fmla="*/ 575742 w 1204321"/>
                  <a:gd name="connsiteY0" fmla="*/ 216647 h 662507"/>
                  <a:gd name="connsiteX1" fmla="*/ 81183 w 1204321"/>
                  <a:gd name="connsiteY1" fmla="*/ 469263 h 662507"/>
                  <a:gd name="connsiteX2" fmla="*/ 10023 w 1204321"/>
                  <a:gd name="connsiteY2" fmla="*/ 551097 h 662507"/>
                  <a:gd name="connsiteX3" fmla="*/ 27813 w 1204321"/>
                  <a:gd name="connsiteY3" fmla="*/ 586677 h 662507"/>
                  <a:gd name="connsiteX4" fmla="*/ 259082 w 1204321"/>
                  <a:gd name="connsiteY4" fmla="*/ 654278 h 662507"/>
                  <a:gd name="connsiteX5" fmla="*/ 355147 w 1204321"/>
                  <a:gd name="connsiteY5" fmla="*/ 654278 h 662507"/>
                  <a:gd name="connsiteX6" fmla="*/ 483234 w 1204321"/>
                  <a:gd name="connsiteY6" fmla="*/ 590235 h 662507"/>
                  <a:gd name="connsiteX7" fmla="*/ 1155692 w 1204321"/>
                  <a:gd name="connsiteY7" fmla="*/ 63654 h 662507"/>
                  <a:gd name="connsiteX8" fmla="*/ 1137902 w 1204321"/>
                  <a:gd name="connsiteY8" fmla="*/ 31632 h 662507"/>
                  <a:gd name="connsiteX9" fmla="*/ 1027605 w 1204321"/>
                  <a:gd name="connsiteY9" fmla="*/ 6726 h 662507"/>
                  <a:gd name="connsiteX10" fmla="*/ 945771 w 1204321"/>
                  <a:gd name="connsiteY10" fmla="*/ 20958 h 662507"/>
                  <a:gd name="connsiteX11" fmla="*/ 575742 w 1204321"/>
                  <a:gd name="connsiteY11" fmla="*/ 216647 h 662507"/>
                  <a:gd name="connsiteX0" fmla="*/ 572540 w 1201119"/>
                  <a:gd name="connsiteY0" fmla="*/ 216647 h 656829"/>
                  <a:gd name="connsiteX1" fmla="*/ 77981 w 1201119"/>
                  <a:gd name="connsiteY1" fmla="*/ 469263 h 656829"/>
                  <a:gd name="connsiteX2" fmla="*/ 6821 w 1201119"/>
                  <a:gd name="connsiteY2" fmla="*/ 551097 h 656829"/>
                  <a:gd name="connsiteX3" fmla="*/ 24611 w 1201119"/>
                  <a:gd name="connsiteY3" fmla="*/ 586677 h 656829"/>
                  <a:gd name="connsiteX4" fmla="*/ 198952 w 1201119"/>
                  <a:gd name="connsiteY4" fmla="*/ 636488 h 656829"/>
                  <a:gd name="connsiteX5" fmla="*/ 351945 w 1201119"/>
                  <a:gd name="connsiteY5" fmla="*/ 654278 h 656829"/>
                  <a:gd name="connsiteX6" fmla="*/ 480032 w 1201119"/>
                  <a:gd name="connsiteY6" fmla="*/ 590235 h 656829"/>
                  <a:gd name="connsiteX7" fmla="*/ 1152490 w 1201119"/>
                  <a:gd name="connsiteY7" fmla="*/ 63654 h 656829"/>
                  <a:gd name="connsiteX8" fmla="*/ 1134700 w 1201119"/>
                  <a:gd name="connsiteY8" fmla="*/ 31632 h 656829"/>
                  <a:gd name="connsiteX9" fmla="*/ 1024403 w 1201119"/>
                  <a:gd name="connsiteY9" fmla="*/ 6726 h 656829"/>
                  <a:gd name="connsiteX10" fmla="*/ 942569 w 1201119"/>
                  <a:gd name="connsiteY10" fmla="*/ 20958 h 656829"/>
                  <a:gd name="connsiteX11" fmla="*/ 572540 w 1201119"/>
                  <a:gd name="connsiteY11" fmla="*/ 216647 h 656829"/>
                  <a:gd name="connsiteX0" fmla="*/ 572540 w 1201119"/>
                  <a:gd name="connsiteY0" fmla="*/ 216647 h 658777"/>
                  <a:gd name="connsiteX1" fmla="*/ 77981 w 1201119"/>
                  <a:gd name="connsiteY1" fmla="*/ 469263 h 658777"/>
                  <a:gd name="connsiteX2" fmla="*/ 6821 w 1201119"/>
                  <a:gd name="connsiteY2" fmla="*/ 551097 h 658777"/>
                  <a:gd name="connsiteX3" fmla="*/ 24611 w 1201119"/>
                  <a:gd name="connsiteY3" fmla="*/ 586677 h 658777"/>
                  <a:gd name="connsiteX4" fmla="*/ 198952 w 1201119"/>
                  <a:gd name="connsiteY4" fmla="*/ 636488 h 658777"/>
                  <a:gd name="connsiteX5" fmla="*/ 351945 w 1201119"/>
                  <a:gd name="connsiteY5" fmla="*/ 654278 h 658777"/>
                  <a:gd name="connsiteX6" fmla="*/ 480032 w 1201119"/>
                  <a:gd name="connsiteY6" fmla="*/ 590235 h 658777"/>
                  <a:gd name="connsiteX7" fmla="*/ 1152490 w 1201119"/>
                  <a:gd name="connsiteY7" fmla="*/ 63654 h 658777"/>
                  <a:gd name="connsiteX8" fmla="*/ 1134700 w 1201119"/>
                  <a:gd name="connsiteY8" fmla="*/ 31632 h 658777"/>
                  <a:gd name="connsiteX9" fmla="*/ 1024403 w 1201119"/>
                  <a:gd name="connsiteY9" fmla="*/ 6726 h 658777"/>
                  <a:gd name="connsiteX10" fmla="*/ 942569 w 1201119"/>
                  <a:gd name="connsiteY10" fmla="*/ 20958 h 658777"/>
                  <a:gd name="connsiteX11" fmla="*/ 572540 w 1201119"/>
                  <a:gd name="connsiteY11" fmla="*/ 216647 h 658777"/>
                  <a:gd name="connsiteX0" fmla="*/ 572540 w 1201119"/>
                  <a:gd name="connsiteY0" fmla="*/ 216647 h 654543"/>
                  <a:gd name="connsiteX1" fmla="*/ 77981 w 1201119"/>
                  <a:gd name="connsiteY1" fmla="*/ 469263 h 654543"/>
                  <a:gd name="connsiteX2" fmla="*/ 6821 w 1201119"/>
                  <a:gd name="connsiteY2" fmla="*/ 551097 h 654543"/>
                  <a:gd name="connsiteX3" fmla="*/ 24611 w 1201119"/>
                  <a:gd name="connsiteY3" fmla="*/ 586677 h 654543"/>
                  <a:gd name="connsiteX4" fmla="*/ 198952 w 1201119"/>
                  <a:gd name="connsiteY4" fmla="*/ 636488 h 654543"/>
                  <a:gd name="connsiteX5" fmla="*/ 291459 w 1201119"/>
                  <a:gd name="connsiteY5" fmla="*/ 650720 h 654543"/>
                  <a:gd name="connsiteX6" fmla="*/ 480032 w 1201119"/>
                  <a:gd name="connsiteY6" fmla="*/ 590235 h 654543"/>
                  <a:gd name="connsiteX7" fmla="*/ 1152490 w 1201119"/>
                  <a:gd name="connsiteY7" fmla="*/ 63654 h 654543"/>
                  <a:gd name="connsiteX8" fmla="*/ 1134700 w 1201119"/>
                  <a:gd name="connsiteY8" fmla="*/ 31632 h 654543"/>
                  <a:gd name="connsiteX9" fmla="*/ 1024403 w 1201119"/>
                  <a:gd name="connsiteY9" fmla="*/ 6726 h 654543"/>
                  <a:gd name="connsiteX10" fmla="*/ 942569 w 1201119"/>
                  <a:gd name="connsiteY10" fmla="*/ 20958 h 654543"/>
                  <a:gd name="connsiteX11" fmla="*/ 572540 w 120111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86089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4543"/>
                  <a:gd name="connsiteX1" fmla="*/ 72611 w 1195749"/>
                  <a:gd name="connsiteY1" fmla="*/ 469263 h 654543"/>
                  <a:gd name="connsiteX2" fmla="*/ 1451 w 1195749"/>
                  <a:gd name="connsiteY2" fmla="*/ 551097 h 654543"/>
                  <a:gd name="connsiteX3" fmla="*/ 58379 w 1195749"/>
                  <a:gd name="connsiteY3" fmla="*/ 597351 h 654543"/>
                  <a:gd name="connsiteX4" fmla="*/ 193582 w 1195749"/>
                  <a:gd name="connsiteY4" fmla="*/ 636488 h 654543"/>
                  <a:gd name="connsiteX5" fmla="*/ 232720 w 1195749"/>
                  <a:gd name="connsiteY5" fmla="*/ 650720 h 654543"/>
                  <a:gd name="connsiteX6" fmla="*/ 474662 w 1195749"/>
                  <a:gd name="connsiteY6" fmla="*/ 590235 h 654543"/>
                  <a:gd name="connsiteX7" fmla="*/ 1147120 w 1195749"/>
                  <a:gd name="connsiteY7" fmla="*/ 63654 h 654543"/>
                  <a:gd name="connsiteX8" fmla="*/ 1129330 w 1195749"/>
                  <a:gd name="connsiteY8" fmla="*/ 31632 h 654543"/>
                  <a:gd name="connsiteX9" fmla="*/ 1019033 w 1195749"/>
                  <a:gd name="connsiteY9" fmla="*/ 6726 h 654543"/>
                  <a:gd name="connsiteX10" fmla="*/ 937199 w 1195749"/>
                  <a:gd name="connsiteY10" fmla="*/ 20958 h 654543"/>
                  <a:gd name="connsiteX11" fmla="*/ 567170 w 1195749"/>
                  <a:gd name="connsiteY11" fmla="*/ 216647 h 654543"/>
                  <a:gd name="connsiteX0" fmla="*/ 567170 w 1195749"/>
                  <a:gd name="connsiteY0" fmla="*/ 216647 h 657476"/>
                  <a:gd name="connsiteX1" fmla="*/ 72611 w 1195749"/>
                  <a:gd name="connsiteY1" fmla="*/ 469263 h 657476"/>
                  <a:gd name="connsiteX2" fmla="*/ 1451 w 1195749"/>
                  <a:gd name="connsiteY2" fmla="*/ 551097 h 657476"/>
                  <a:gd name="connsiteX3" fmla="*/ 58379 w 1195749"/>
                  <a:gd name="connsiteY3" fmla="*/ 597351 h 657476"/>
                  <a:gd name="connsiteX4" fmla="*/ 193582 w 1195749"/>
                  <a:gd name="connsiteY4" fmla="*/ 636488 h 657476"/>
                  <a:gd name="connsiteX5" fmla="*/ 232720 w 1195749"/>
                  <a:gd name="connsiteY5" fmla="*/ 650720 h 657476"/>
                  <a:gd name="connsiteX6" fmla="*/ 474662 w 1195749"/>
                  <a:gd name="connsiteY6" fmla="*/ 590235 h 657476"/>
                  <a:gd name="connsiteX7" fmla="*/ 1147120 w 1195749"/>
                  <a:gd name="connsiteY7" fmla="*/ 63654 h 657476"/>
                  <a:gd name="connsiteX8" fmla="*/ 1129330 w 1195749"/>
                  <a:gd name="connsiteY8" fmla="*/ 31632 h 657476"/>
                  <a:gd name="connsiteX9" fmla="*/ 1019033 w 1195749"/>
                  <a:gd name="connsiteY9" fmla="*/ 6726 h 657476"/>
                  <a:gd name="connsiteX10" fmla="*/ 937199 w 1195749"/>
                  <a:gd name="connsiteY10" fmla="*/ 20958 h 657476"/>
                  <a:gd name="connsiteX11" fmla="*/ 567170 w 1195749"/>
                  <a:gd name="connsiteY11" fmla="*/ 216647 h 657476"/>
                  <a:gd name="connsiteX0" fmla="*/ 567170 w 1196276"/>
                  <a:gd name="connsiteY0" fmla="*/ 216647 h 654018"/>
                  <a:gd name="connsiteX1" fmla="*/ 72611 w 1196276"/>
                  <a:gd name="connsiteY1" fmla="*/ 469263 h 654018"/>
                  <a:gd name="connsiteX2" fmla="*/ 1451 w 1196276"/>
                  <a:gd name="connsiteY2" fmla="*/ 551097 h 654018"/>
                  <a:gd name="connsiteX3" fmla="*/ 58379 w 1196276"/>
                  <a:gd name="connsiteY3" fmla="*/ 597351 h 654018"/>
                  <a:gd name="connsiteX4" fmla="*/ 193582 w 1196276"/>
                  <a:gd name="connsiteY4" fmla="*/ 636488 h 654018"/>
                  <a:gd name="connsiteX5" fmla="*/ 232720 w 1196276"/>
                  <a:gd name="connsiteY5" fmla="*/ 650720 h 654018"/>
                  <a:gd name="connsiteX6" fmla="*/ 467546 w 1196276"/>
                  <a:gd name="connsiteY6" fmla="*/ 576003 h 654018"/>
                  <a:gd name="connsiteX7" fmla="*/ 1147120 w 1196276"/>
                  <a:gd name="connsiteY7" fmla="*/ 63654 h 654018"/>
                  <a:gd name="connsiteX8" fmla="*/ 1129330 w 1196276"/>
                  <a:gd name="connsiteY8" fmla="*/ 31632 h 654018"/>
                  <a:gd name="connsiteX9" fmla="*/ 1019033 w 1196276"/>
                  <a:gd name="connsiteY9" fmla="*/ 6726 h 654018"/>
                  <a:gd name="connsiteX10" fmla="*/ 937199 w 1196276"/>
                  <a:gd name="connsiteY10" fmla="*/ 20958 h 654018"/>
                  <a:gd name="connsiteX11" fmla="*/ 567170 w 1196276"/>
                  <a:gd name="connsiteY11" fmla="*/ 216647 h 654018"/>
                  <a:gd name="connsiteX0" fmla="*/ 567170 w 1180068"/>
                  <a:gd name="connsiteY0" fmla="*/ 216647 h 654018"/>
                  <a:gd name="connsiteX1" fmla="*/ 72611 w 1180068"/>
                  <a:gd name="connsiteY1" fmla="*/ 469263 h 654018"/>
                  <a:gd name="connsiteX2" fmla="*/ 1451 w 1180068"/>
                  <a:gd name="connsiteY2" fmla="*/ 551097 h 654018"/>
                  <a:gd name="connsiteX3" fmla="*/ 58379 w 1180068"/>
                  <a:gd name="connsiteY3" fmla="*/ 597351 h 654018"/>
                  <a:gd name="connsiteX4" fmla="*/ 193582 w 1180068"/>
                  <a:gd name="connsiteY4" fmla="*/ 636488 h 654018"/>
                  <a:gd name="connsiteX5" fmla="*/ 232720 w 1180068"/>
                  <a:gd name="connsiteY5" fmla="*/ 650720 h 654018"/>
                  <a:gd name="connsiteX6" fmla="*/ 467546 w 1180068"/>
                  <a:gd name="connsiteY6" fmla="*/ 576003 h 654018"/>
                  <a:gd name="connsiteX7" fmla="*/ 1125772 w 1180068"/>
                  <a:gd name="connsiteY7" fmla="*/ 67212 h 654018"/>
                  <a:gd name="connsiteX8" fmla="*/ 1129330 w 1180068"/>
                  <a:gd name="connsiteY8" fmla="*/ 31632 h 654018"/>
                  <a:gd name="connsiteX9" fmla="*/ 1019033 w 1180068"/>
                  <a:gd name="connsiteY9" fmla="*/ 6726 h 654018"/>
                  <a:gd name="connsiteX10" fmla="*/ 937199 w 1180068"/>
                  <a:gd name="connsiteY10" fmla="*/ 20958 h 654018"/>
                  <a:gd name="connsiteX11" fmla="*/ 567170 w 1180068"/>
                  <a:gd name="connsiteY11" fmla="*/ 216647 h 654018"/>
                  <a:gd name="connsiteX0" fmla="*/ 567170 w 1135803"/>
                  <a:gd name="connsiteY0" fmla="*/ 216647 h 654018"/>
                  <a:gd name="connsiteX1" fmla="*/ 72611 w 1135803"/>
                  <a:gd name="connsiteY1" fmla="*/ 469263 h 654018"/>
                  <a:gd name="connsiteX2" fmla="*/ 1451 w 1135803"/>
                  <a:gd name="connsiteY2" fmla="*/ 551097 h 654018"/>
                  <a:gd name="connsiteX3" fmla="*/ 58379 w 1135803"/>
                  <a:gd name="connsiteY3" fmla="*/ 597351 h 654018"/>
                  <a:gd name="connsiteX4" fmla="*/ 193582 w 1135803"/>
                  <a:gd name="connsiteY4" fmla="*/ 636488 h 654018"/>
                  <a:gd name="connsiteX5" fmla="*/ 232720 w 1135803"/>
                  <a:gd name="connsiteY5" fmla="*/ 650720 h 654018"/>
                  <a:gd name="connsiteX6" fmla="*/ 467546 w 1135803"/>
                  <a:gd name="connsiteY6" fmla="*/ 576003 h 654018"/>
                  <a:gd name="connsiteX7" fmla="*/ 1125772 w 1135803"/>
                  <a:gd name="connsiteY7" fmla="*/ 67212 h 654018"/>
                  <a:gd name="connsiteX8" fmla="*/ 1129330 w 1135803"/>
                  <a:gd name="connsiteY8" fmla="*/ 31632 h 654018"/>
                  <a:gd name="connsiteX9" fmla="*/ 1019033 w 1135803"/>
                  <a:gd name="connsiteY9" fmla="*/ 6726 h 654018"/>
                  <a:gd name="connsiteX10" fmla="*/ 937199 w 1135803"/>
                  <a:gd name="connsiteY10" fmla="*/ 20958 h 654018"/>
                  <a:gd name="connsiteX11" fmla="*/ 567170 w 1135803"/>
                  <a:gd name="connsiteY11" fmla="*/ 216647 h 654018"/>
                  <a:gd name="connsiteX0" fmla="*/ 567170 w 1182867"/>
                  <a:gd name="connsiteY0" fmla="*/ 216647 h 654018"/>
                  <a:gd name="connsiteX1" fmla="*/ 72611 w 1182867"/>
                  <a:gd name="connsiteY1" fmla="*/ 469263 h 654018"/>
                  <a:gd name="connsiteX2" fmla="*/ 1451 w 1182867"/>
                  <a:gd name="connsiteY2" fmla="*/ 551097 h 654018"/>
                  <a:gd name="connsiteX3" fmla="*/ 58379 w 1182867"/>
                  <a:gd name="connsiteY3" fmla="*/ 597351 h 654018"/>
                  <a:gd name="connsiteX4" fmla="*/ 193582 w 1182867"/>
                  <a:gd name="connsiteY4" fmla="*/ 636488 h 654018"/>
                  <a:gd name="connsiteX5" fmla="*/ 232720 w 1182867"/>
                  <a:gd name="connsiteY5" fmla="*/ 650720 h 654018"/>
                  <a:gd name="connsiteX6" fmla="*/ 467546 w 1182867"/>
                  <a:gd name="connsiteY6" fmla="*/ 576003 h 654018"/>
                  <a:gd name="connsiteX7" fmla="*/ 1125772 w 1182867"/>
                  <a:gd name="connsiteY7" fmla="*/ 67212 h 654018"/>
                  <a:gd name="connsiteX8" fmla="*/ 1136446 w 1182867"/>
                  <a:gd name="connsiteY8" fmla="*/ 31632 h 654018"/>
                  <a:gd name="connsiteX9" fmla="*/ 1019033 w 1182867"/>
                  <a:gd name="connsiteY9" fmla="*/ 6726 h 654018"/>
                  <a:gd name="connsiteX10" fmla="*/ 937199 w 1182867"/>
                  <a:gd name="connsiteY10" fmla="*/ 20958 h 654018"/>
                  <a:gd name="connsiteX11" fmla="*/ 567170 w 1182867"/>
                  <a:gd name="connsiteY11" fmla="*/ 216647 h 654018"/>
                  <a:gd name="connsiteX0" fmla="*/ 567170 w 1182867"/>
                  <a:gd name="connsiteY0" fmla="*/ 210342 h 647713"/>
                  <a:gd name="connsiteX1" fmla="*/ 72611 w 1182867"/>
                  <a:gd name="connsiteY1" fmla="*/ 462958 h 647713"/>
                  <a:gd name="connsiteX2" fmla="*/ 1451 w 1182867"/>
                  <a:gd name="connsiteY2" fmla="*/ 544792 h 647713"/>
                  <a:gd name="connsiteX3" fmla="*/ 58379 w 1182867"/>
                  <a:gd name="connsiteY3" fmla="*/ 591046 h 647713"/>
                  <a:gd name="connsiteX4" fmla="*/ 193582 w 1182867"/>
                  <a:gd name="connsiteY4" fmla="*/ 630183 h 647713"/>
                  <a:gd name="connsiteX5" fmla="*/ 232720 w 1182867"/>
                  <a:gd name="connsiteY5" fmla="*/ 644415 h 647713"/>
                  <a:gd name="connsiteX6" fmla="*/ 467546 w 1182867"/>
                  <a:gd name="connsiteY6" fmla="*/ 569698 h 647713"/>
                  <a:gd name="connsiteX7" fmla="*/ 1125772 w 1182867"/>
                  <a:gd name="connsiteY7" fmla="*/ 60907 h 647713"/>
                  <a:gd name="connsiteX8" fmla="*/ 1136446 w 1182867"/>
                  <a:gd name="connsiteY8" fmla="*/ 25327 h 647713"/>
                  <a:gd name="connsiteX9" fmla="*/ 1019033 w 1182867"/>
                  <a:gd name="connsiteY9" fmla="*/ 421 h 647713"/>
                  <a:gd name="connsiteX10" fmla="*/ 894337 w 1182867"/>
                  <a:gd name="connsiteY10" fmla="*/ 36085 h 647713"/>
                  <a:gd name="connsiteX11" fmla="*/ 567170 w 1182867"/>
                  <a:gd name="connsiteY11" fmla="*/ 210342 h 647713"/>
                  <a:gd name="connsiteX0" fmla="*/ 567170 w 1182867"/>
                  <a:gd name="connsiteY0" fmla="*/ 209995 h 647366"/>
                  <a:gd name="connsiteX1" fmla="*/ 72611 w 1182867"/>
                  <a:gd name="connsiteY1" fmla="*/ 462611 h 647366"/>
                  <a:gd name="connsiteX2" fmla="*/ 1451 w 1182867"/>
                  <a:gd name="connsiteY2" fmla="*/ 544445 h 647366"/>
                  <a:gd name="connsiteX3" fmla="*/ 58379 w 1182867"/>
                  <a:gd name="connsiteY3" fmla="*/ 590699 h 647366"/>
                  <a:gd name="connsiteX4" fmla="*/ 193582 w 1182867"/>
                  <a:gd name="connsiteY4" fmla="*/ 629836 h 647366"/>
                  <a:gd name="connsiteX5" fmla="*/ 232720 w 1182867"/>
                  <a:gd name="connsiteY5" fmla="*/ 644068 h 647366"/>
                  <a:gd name="connsiteX6" fmla="*/ 467546 w 1182867"/>
                  <a:gd name="connsiteY6" fmla="*/ 569351 h 647366"/>
                  <a:gd name="connsiteX7" fmla="*/ 1125772 w 1182867"/>
                  <a:gd name="connsiteY7" fmla="*/ 60560 h 647366"/>
                  <a:gd name="connsiteX8" fmla="*/ 1136446 w 1182867"/>
                  <a:gd name="connsiteY8" fmla="*/ 24980 h 647366"/>
                  <a:gd name="connsiteX9" fmla="*/ 1019033 w 1182867"/>
                  <a:gd name="connsiteY9" fmla="*/ 74 h 647366"/>
                  <a:gd name="connsiteX10" fmla="*/ 894337 w 1182867"/>
                  <a:gd name="connsiteY10" fmla="*/ 35738 h 647366"/>
                  <a:gd name="connsiteX11" fmla="*/ 567170 w 1182867"/>
                  <a:gd name="connsiteY11" fmla="*/ 209995 h 647366"/>
                  <a:gd name="connsiteX0" fmla="*/ 567170 w 1168887"/>
                  <a:gd name="connsiteY0" fmla="*/ 209995 h 647366"/>
                  <a:gd name="connsiteX1" fmla="*/ 72611 w 1168887"/>
                  <a:gd name="connsiteY1" fmla="*/ 462611 h 647366"/>
                  <a:gd name="connsiteX2" fmla="*/ 1451 w 1168887"/>
                  <a:gd name="connsiteY2" fmla="*/ 544445 h 647366"/>
                  <a:gd name="connsiteX3" fmla="*/ 58379 w 1168887"/>
                  <a:gd name="connsiteY3" fmla="*/ 590699 h 647366"/>
                  <a:gd name="connsiteX4" fmla="*/ 193582 w 1168887"/>
                  <a:gd name="connsiteY4" fmla="*/ 629836 h 647366"/>
                  <a:gd name="connsiteX5" fmla="*/ 232720 w 1168887"/>
                  <a:gd name="connsiteY5" fmla="*/ 644068 h 647366"/>
                  <a:gd name="connsiteX6" fmla="*/ 467546 w 1168887"/>
                  <a:gd name="connsiteY6" fmla="*/ 569351 h 647366"/>
                  <a:gd name="connsiteX7" fmla="*/ 1125772 w 1168887"/>
                  <a:gd name="connsiteY7" fmla="*/ 60560 h 647366"/>
                  <a:gd name="connsiteX8" fmla="*/ 1095964 w 1168887"/>
                  <a:gd name="connsiteY8" fmla="*/ 22599 h 647366"/>
                  <a:gd name="connsiteX9" fmla="*/ 1019033 w 1168887"/>
                  <a:gd name="connsiteY9" fmla="*/ 74 h 647366"/>
                  <a:gd name="connsiteX10" fmla="*/ 894337 w 1168887"/>
                  <a:gd name="connsiteY10" fmla="*/ 35738 h 647366"/>
                  <a:gd name="connsiteX11" fmla="*/ 567170 w 1168887"/>
                  <a:gd name="connsiteY11" fmla="*/ 209995 h 647366"/>
                  <a:gd name="connsiteX0" fmla="*/ 567170 w 1165868"/>
                  <a:gd name="connsiteY0" fmla="*/ 209995 h 647366"/>
                  <a:gd name="connsiteX1" fmla="*/ 72611 w 1165868"/>
                  <a:gd name="connsiteY1" fmla="*/ 462611 h 647366"/>
                  <a:gd name="connsiteX2" fmla="*/ 1451 w 1165868"/>
                  <a:gd name="connsiteY2" fmla="*/ 544445 h 647366"/>
                  <a:gd name="connsiteX3" fmla="*/ 58379 w 1165868"/>
                  <a:gd name="connsiteY3" fmla="*/ 590699 h 647366"/>
                  <a:gd name="connsiteX4" fmla="*/ 193582 w 1165868"/>
                  <a:gd name="connsiteY4" fmla="*/ 629836 h 647366"/>
                  <a:gd name="connsiteX5" fmla="*/ 232720 w 1165868"/>
                  <a:gd name="connsiteY5" fmla="*/ 644068 h 647366"/>
                  <a:gd name="connsiteX6" fmla="*/ 467546 w 1165868"/>
                  <a:gd name="connsiteY6" fmla="*/ 569351 h 647366"/>
                  <a:gd name="connsiteX7" fmla="*/ 1125772 w 1165868"/>
                  <a:gd name="connsiteY7" fmla="*/ 60560 h 647366"/>
                  <a:gd name="connsiteX8" fmla="*/ 1095964 w 1165868"/>
                  <a:gd name="connsiteY8" fmla="*/ 22599 h 647366"/>
                  <a:gd name="connsiteX9" fmla="*/ 1019033 w 1165868"/>
                  <a:gd name="connsiteY9" fmla="*/ 74 h 647366"/>
                  <a:gd name="connsiteX10" fmla="*/ 894337 w 1165868"/>
                  <a:gd name="connsiteY10" fmla="*/ 35738 h 647366"/>
                  <a:gd name="connsiteX11" fmla="*/ 567170 w 1165868"/>
                  <a:gd name="connsiteY11" fmla="*/ 209995 h 647366"/>
                  <a:gd name="connsiteX0" fmla="*/ 567170 w 1126704"/>
                  <a:gd name="connsiteY0" fmla="*/ 209995 h 647366"/>
                  <a:gd name="connsiteX1" fmla="*/ 72611 w 1126704"/>
                  <a:gd name="connsiteY1" fmla="*/ 462611 h 647366"/>
                  <a:gd name="connsiteX2" fmla="*/ 1451 w 1126704"/>
                  <a:gd name="connsiteY2" fmla="*/ 544445 h 647366"/>
                  <a:gd name="connsiteX3" fmla="*/ 58379 w 1126704"/>
                  <a:gd name="connsiteY3" fmla="*/ 590699 h 647366"/>
                  <a:gd name="connsiteX4" fmla="*/ 193582 w 1126704"/>
                  <a:gd name="connsiteY4" fmla="*/ 629836 h 647366"/>
                  <a:gd name="connsiteX5" fmla="*/ 232720 w 1126704"/>
                  <a:gd name="connsiteY5" fmla="*/ 644068 h 647366"/>
                  <a:gd name="connsiteX6" fmla="*/ 467546 w 1126704"/>
                  <a:gd name="connsiteY6" fmla="*/ 569351 h 647366"/>
                  <a:gd name="connsiteX7" fmla="*/ 1125772 w 1126704"/>
                  <a:gd name="connsiteY7" fmla="*/ 60560 h 647366"/>
                  <a:gd name="connsiteX8" fmla="*/ 1095964 w 1126704"/>
                  <a:gd name="connsiteY8" fmla="*/ 22599 h 647366"/>
                  <a:gd name="connsiteX9" fmla="*/ 1019033 w 1126704"/>
                  <a:gd name="connsiteY9" fmla="*/ 74 h 647366"/>
                  <a:gd name="connsiteX10" fmla="*/ 894337 w 1126704"/>
                  <a:gd name="connsiteY10" fmla="*/ 35738 h 647366"/>
                  <a:gd name="connsiteX11" fmla="*/ 567170 w 1126704"/>
                  <a:gd name="connsiteY11" fmla="*/ 209995 h 647366"/>
                  <a:gd name="connsiteX0" fmla="*/ 567170 w 1126704"/>
                  <a:gd name="connsiteY0" fmla="*/ 209995 h 645283"/>
                  <a:gd name="connsiteX1" fmla="*/ 72611 w 1126704"/>
                  <a:gd name="connsiteY1" fmla="*/ 462611 h 645283"/>
                  <a:gd name="connsiteX2" fmla="*/ 1451 w 1126704"/>
                  <a:gd name="connsiteY2" fmla="*/ 544445 h 645283"/>
                  <a:gd name="connsiteX3" fmla="*/ 58379 w 1126704"/>
                  <a:gd name="connsiteY3" fmla="*/ 590699 h 645283"/>
                  <a:gd name="connsiteX4" fmla="*/ 193582 w 1126704"/>
                  <a:gd name="connsiteY4" fmla="*/ 629836 h 645283"/>
                  <a:gd name="connsiteX5" fmla="*/ 277964 w 1126704"/>
                  <a:gd name="connsiteY5" fmla="*/ 641687 h 645283"/>
                  <a:gd name="connsiteX6" fmla="*/ 467546 w 1126704"/>
                  <a:gd name="connsiteY6" fmla="*/ 569351 h 645283"/>
                  <a:gd name="connsiteX7" fmla="*/ 1125772 w 1126704"/>
                  <a:gd name="connsiteY7" fmla="*/ 60560 h 645283"/>
                  <a:gd name="connsiteX8" fmla="*/ 1095964 w 1126704"/>
                  <a:gd name="connsiteY8" fmla="*/ 22599 h 645283"/>
                  <a:gd name="connsiteX9" fmla="*/ 1019033 w 1126704"/>
                  <a:gd name="connsiteY9" fmla="*/ 74 h 645283"/>
                  <a:gd name="connsiteX10" fmla="*/ 894337 w 1126704"/>
                  <a:gd name="connsiteY10" fmla="*/ 35738 h 645283"/>
                  <a:gd name="connsiteX11" fmla="*/ 567170 w 1126704"/>
                  <a:gd name="connsiteY11" fmla="*/ 209995 h 645283"/>
                  <a:gd name="connsiteX0" fmla="*/ 567170 w 1126704"/>
                  <a:gd name="connsiteY0" fmla="*/ 209995 h 643151"/>
                  <a:gd name="connsiteX1" fmla="*/ 72611 w 1126704"/>
                  <a:gd name="connsiteY1" fmla="*/ 462611 h 643151"/>
                  <a:gd name="connsiteX2" fmla="*/ 1451 w 1126704"/>
                  <a:gd name="connsiteY2" fmla="*/ 544445 h 643151"/>
                  <a:gd name="connsiteX3" fmla="*/ 58379 w 1126704"/>
                  <a:gd name="connsiteY3" fmla="*/ 590699 h 643151"/>
                  <a:gd name="connsiteX4" fmla="*/ 193582 w 1126704"/>
                  <a:gd name="connsiteY4" fmla="*/ 629836 h 643151"/>
                  <a:gd name="connsiteX5" fmla="*/ 277964 w 1126704"/>
                  <a:gd name="connsiteY5" fmla="*/ 641687 h 643151"/>
                  <a:gd name="connsiteX6" fmla="*/ 467546 w 1126704"/>
                  <a:gd name="connsiteY6" fmla="*/ 569351 h 643151"/>
                  <a:gd name="connsiteX7" fmla="*/ 1125772 w 1126704"/>
                  <a:gd name="connsiteY7" fmla="*/ 60560 h 643151"/>
                  <a:gd name="connsiteX8" fmla="*/ 1095964 w 1126704"/>
                  <a:gd name="connsiteY8" fmla="*/ 22599 h 643151"/>
                  <a:gd name="connsiteX9" fmla="*/ 1019033 w 1126704"/>
                  <a:gd name="connsiteY9" fmla="*/ 74 h 643151"/>
                  <a:gd name="connsiteX10" fmla="*/ 894337 w 1126704"/>
                  <a:gd name="connsiteY10" fmla="*/ 35738 h 643151"/>
                  <a:gd name="connsiteX11" fmla="*/ 567170 w 1126704"/>
                  <a:gd name="connsiteY11" fmla="*/ 209995 h 643151"/>
                  <a:gd name="connsiteX0" fmla="*/ 567170 w 1166561"/>
                  <a:gd name="connsiteY0" fmla="*/ 209995 h 645790"/>
                  <a:gd name="connsiteX1" fmla="*/ 72611 w 1166561"/>
                  <a:gd name="connsiteY1" fmla="*/ 462611 h 645790"/>
                  <a:gd name="connsiteX2" fmla="*/ 1451 w 1166561"/>
                  <a:gd name="connsiteY2" fmla="*/ 544445 h 645790"/>
                  <a:gd name="connsiteX3" fmla="*/ 58379 w 1166561"/>
                  <a:gd name="connsiteY3" fmla="*/ 590699 h 645790"/>
                  <a:gd name="connsiteX4" fmla="*/ 193582 w 1166561"/>
                  <a:gd name="connsiteY4" fmla="*/ 629836 h 645790"/>
                  <a:gd name="connsiteX5" fmla="*/ 277964 w 1166561"/>
                  <a:gd name="connsiteY5" fmla="*/ 641687 h 645790"/>
                  <a:gd name="connsiteX6" fmla="*/ 458021 w 1166561"/>
                  <a:gd name="connsiteY6" fmla="*/ 562207 h 645790"/>
                  <a:gd name="connsiteX7" fmla="*/ 1125772 w 1166561"/>
                  <a:gd name="connsiteY7" fmla="*/ 60560 h 645790"/>
                  <a:gd name="connsiteX8" fmla="*/ 1095964 w 1166561"/>
                  <a:gd name="connsiteY8" fmla="*/ 22599 h 645790"/>
                  <a:gd name="connsiteX9" fmla="*/ 1019033 w 1166561"/>
                  <a:gd name="connsiteY9" fmla="*/ 74 h 645790"/>
                  <a:gd name="connsiteX10" fmla="*/ 894337 w 1166561"/>
                  <a:gd name="connsiteY10" fmla="*/ 35738 h 645790"/>
                  <a:gd name="connsiteX11" fmla="*/ 567170 w 1166561"/>
                  <a:gd name="connsiteY11" fmla="*/ 209995 h 645790"/>
                  <a:gd name="connsiteX0" fmla="*/ 567170 w 1166561"/>
                  <a:gd name="connsiteY0" fmla="*/ 209995 h 643775"/>
                  <a:gd name="connsiteX1" fmla="*/ 72611 w 1166561"/>
                  <a:gd name="connsiteY1" fmla="*/ 462611 h 643775"/>
                  <a:gd name="connsiteX2" fmla="*/ 1451 w 1166561"/>
                  <a:gd name="connsiteY2" fmla="*/ 544445 h 643775"/>
                  <a:gd name="connsiteX3" fmla="*/ 58379 w 1166561"/>
                  <a:gd name="connsiteY3" fmla="*/ 590699 h 643775"/>
                  <a:gd name="connsiteX4" fmla="*/ 193582 w 1166561"/>
                  <a:gd name="connsiteY4" fmla="*/ 629836 h 643775"/>
                  <a:gd name="connsiteX5" fmla="*/ 299396 w 1166561"/>
                  <a:gd name="connsiteY5" fmla="*/ 639306 h 643775"/>
                  <a:gd name="connsiteX6" fmla="*/ 458021 w 1166561"/>
                  <a:gd name="connsiteY6" fmla="*/ 562207 h 643775"/>
                  <a:gd name="connsiteX7" fmla="*/ 1125772 w 1166561"/>
                  <a:gd name="connsiteY7" fmla="*/ 60560 h 643775"/>
                  <a:gd name="connsiteX8" fmla="*/ 1095964 w 1166561"/>
                  <a:gd name="connsiteY8" fmla="*/ 22599 h 643775"/>
                  <a:gd name="connsiteX9" fmla="*/ 1019033 w 1166561"/>
                  <a:gd name="connsiteY9" fmla="*/ 74 h 643775"/>
                  <a:gd name="connsiteX10" fmla="*/ 894337 w 1166561"/>
                  <a:gd name="connsiteY10" fmla="*/ 35738 h 643775"/>
                  <a:gd name="connsiteX11" fmla="*/ 567170 w 1166561"/>
                  <a:gd name="connsiteY11" fmla="*/ 209995 h 643775"/>
                  <a:gd name="connsiteX0" fmla="*/ 567170 w 1166561"/>
                  <a:gd name="connsiteY0" fmla="*/ 209995 h 641714"/>
                  <a:gd name="connsiteX1" fmla="*/ 72611 w 1166561"/>
                  <a:gd name="connsiteY1" fmla="*/ 462611 h 641714"/>
                  <a:gd name="connsiteX2" fmla="*/ 1451 w 1166561"/>
                  <a:gd name="connsiteY2" fmla="*/ 544445 h 641714"/>
                  <a:gd name="connsiteX3" fmla="*/ 58379 w 1166561"/>
                  <a:gd name="connsiteY3" fmla="*/ 590699 h 641714"/>
                  <a:gd name="connsiteX4" fmla="*/ 193582 w 1166561"/>
                  <a:gd name="connsiteY4" fmla="*/ 629836 h 641714"/>
                  <a:gd name="connsiteX5" fmla="*/ 299396 w 1166561"/>
                  <a:gd name="connsiteY5" fmla="*/ 639306 h 641714"/>
                  <a:gd name="connsiteX6" fmla="*/ 458021 w 1166561"/>
                  <a:gd name="connsiteY6" fmla="*/ 562207 h 641714"/>
                  <a:gd name="connsiteX7" fmla="*/ 1125772 w 1166561"/>
                  <a:gd name="connsiteY7" fmla="*/ 60560 h 641714"/>
                  <a:gd name="connsiteX8" fmla="*/ 1095964 w 1166561"/>
                  <a:gd name="connsiteY8" fmla="*/ 22599 h 641714"/>
                  <a:gd name="connsiteX9" fmla="*/ 1019033 w 1166561"/>
                  <a:gd name="connsiteY9" fmla="*/ 74 h 641714"/>
                  <a:gd name="connsiteX10" fmla="*/ 894337 w 1166561"/>
                  <a:gd name="connsiteY10" fmla="*/ 35738 h 641714"/>
                  <a:gd name="connsiteX11" fmla="*/ 567170 w 1166561"/>
                  <a:gd name="connsiteY11" fmla="*/ 209995 h 641714"/>
                  <a:gd name="connsiteX0" fmla="*/ 567170 w 1132535"/>
                  <a:gd name="connsiteY0" fmla="*/ 209995 h 641714"/>
                  <a:gd name="connsiteX1" fmla="*/ 72611 w 1132535"/>
                  <a:gd name="connsiteY1" fmla="*/ 462611 h 641714"/>
                  <a:gd name="connsiteX2" fmla="*/ 1451 w 1132535"/>
                  <a:gd name="connsiteY2" fmla="*/ 544445 h 641714"/>
                  <a:gd name="connsiteX3" fmla="*/ 58379 w 1132535"/>
                  <a:gd name="connsiteY3" fmla="*/ 590699 h 641714"/>
                  <a:gd name="connsiteX4" fmla="*/ 193582 w 1132535"/>
                  <a:gd name="connsiteY4" fmla="*/ 629836 h 641714"/>
                  <a:gd name="connsiteX5" fmla="*/ 299396 w 1132535"/>
                  <a:gd name="connsiteY5" fmla="*/ 639306 h 641714"/>
                  <a:gd name="connsiteX6" fmla="*/ 458021 w 1132535"/>
                  <a:gd name="connsiteY6" fmla="*/ 562207 h 641714"/>
                  <a:gd name="connsiteX7" fmla="*/ 1125772 w 1132535"/>
                  <a:gd name="connsiteY7" fmla="*/ 60560 h 641714"/>
                  <a:gd name="connsiteX8" fmla="*/ 1095964 w 1132535"/>
                  <a:gd name="connsiteY8" fmla="*/ 22599 h 641714"/>
                  <a:gd name="connsiteX9" fmla="*/ 1019033 w 1132535"/>
                  <a:gd name="connsiteY9" fmla="*/ 74 h 641714"/>
                  <a:gd name="connsiteX10" fmla="*/ 894337 w 1132535"/>
                  <a:gd name="connsiteY10" fmla="*/ 35738 h 641714"/>
                  <a:gd name="connsiteX11" fmla="*/ 567170 w 1132535"/>
                  <a:gd name="connsiteY11" fmla="*/ 209995 h 641714"/>
                  <a:gd name="connsiteX0" fmla="*/ 567170 w 1134487"/>
                  <a:gd name="connsiteY0" fmla="*/ 201850 h 633569"/>
                  <a:gd name="connsiteX1" fmla="*/ 72611 w 1134487"/>
                  <a:gd name="connsiteY1" fmla="*/ 454466 h 633569"/>
                  <a:gd name="connsiteX2" fmla="*/ 1451 w 1134487"/>
                  <a:gd name="connsiteY2" fmla="*/ 536300 h 633569"/>
                  <a:gd name="connsiteX3" fmla="*/ 58379 w 1134487"/>
                  <a:gd name="connsiteY3" fmla="*/ 582554 h 633569"/>
                  <a:gd name="connsiteX4" fmla="*/ 193582 w 1134487"/>
                  <a:gd name="connsiteY4" fmla="*/ 621691 h 633569"/>
                  <a:gd name="connsiteX5" fmla="*/ 299396 w 1134487"/>
                  <a:gd name="connsiteY5" fmla="*/ 631161 h 633569"/>
                  <a:gd name="connsiteX6" fmla="*/ 458021 w 1134487"/>
                  <a:gd name="connsiteY6" fmla="*/ 554062 h 633569"/>
                  <a:gd name="connsiteX7" fmla="*/ 1125772 w 1134487"/>
                  <a:gd name="connsiteY7" fmla="*/ 52415 h 633569"/>
                  <a:gd name="connsiteX8" fmla="*/ 1095964 w 1134487"/>
                  <a:gd name="connsiteY8" fmla="*/ 14454 h 633569"/>
                  <a:gd name="connsiteX9" fmla="*/ 1011889 w 1134487"/>
                  <a:gd name="connsiteY9" fmla="*/ 1454 h 633569"/>
                  <a:gd name="connsiteX10" fmla="*/ 894337 w 1134487"/>
                  <a:gd name="connsiteY10" fmla="*/ 27593 h 633569"/>
                  <a:gd name="connsiteX11" fmla="*/ 567170 w 1134487"/>
                  <a:gd name="connsiteY11" fmla="*/ 201850 h 633569"/>
                  <a:gd name="connsiteX0" fmla="*/ 567170 w 1134487"/>
                  <a:gd name="connsiteY0" fmla="*/ 202857 h 634576"/>
                  <a:gd name="connsiteX1" fmla="*/ 72611 w 1134487"/>
                  <a:gd name="connsiteY1" fmla="*/ 455473 h 634576"/>
                  <a:gd name="connsiteX2" fmla="*/ 1451 w 1134487"/>
                  <a:gd name="connsiteY2" fmla="*/ 537307 h 634576"/>
                  <a:gd name="connsiteX3" fmla="*/ 58379 w 1134487"/>
                  <a:gd name="connsiteY3" fmla="*/ 583561 h 634576"/>
                  <a:gd name="connsiteX4" fmla="*/ 193582 w 1134487"/>
                  <a:gd name="connsiteY4" fmla="*/ 622698 h 634576"/>
                  <a:gd name="connsiteX5" fmla="*/ 299396 w 1134487"/>
                  <a:gd name="connsiteY5" fmla="*/ 632168 h 634576"/>
                  <a:gd name="connsiteX6" fmla="*/ 458021 w 1134487"/>
                  <a:gd name="connsiteY6" fmla="*/ 555069 h 634576"/>
                  <a:gd name="connsiteX7" fmla="*/ 1125772 w 1134487"/>
                  <a:gd name="connsiteY7" fmla="*/ 53422 h 634576"/>
                  <a:gd name="connsiteX8" fmla="*/ 1095964 w 1134487"/>
                  <a:gd name="connsiteY8" fmla="*/ 15461 h 634576"/>
                  <a:gd name="connsiteX9" fmla="*/ 1011889 w 1134487"/>
                  <a:gd name="connsiteY9" fmla="*/ 2461 h 634576"/>
                  <a:gd name="connsiteX10" fmla="*/ 894337 w 1134487"/>
                  <a:gd name="connsiteY10" fmla="*/ 28600 h 634576"/>
                  <a:gd name="connsiteX11" fmla="*/ 567170 w 1134487"/>
                  <a:gd name="connsiteY11" fmla="*/ 202857 h 634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4487" h="634576">
                    <a:moveTo>
                      <a:pt x="567170" y="202857"/>
                    </a:moveTo>
                    <a:cubicBezTo>
                      <a:pt x="430216" y="274003"/>
                      <a:pt x="166898" y="399731"/>
                      <a:pt x="72611" y="455473"/>
                    </a:cubicBezTo>
                    <a:cubicBezTo>
                      <a:pt x="-21676" y="511215"/>
                      <a:pt x="3823" y="515959"/>
                      <a:pt x="1451" y="537307"/>
                    </a:cubicBezTo>
                    <a:cubicBezTo>
                      <a:pt x="-921" y="558655"/>
                      <a:pt x="26357" y="569329"/>
                      <a:pt x="58379" y="583561"/>
                    </a:cubicBezTo>
                    <a:cubicBezTo>
                      <a:pt x="90401" y="597793"/>
                      <a:pt x="153413" y="614597"/>
                      <a:pt x="193582" y="622698"/>
                    </a:cubicBezTo>
                    <a:cubicBezTo>
                      <a:pt x="233751" y="630799"/>
                      <a:pt x="241035" y="638677"/>
                      <a:pt x="299396" y="632168"/>
                    </a:cubicBezTo>
                    <a:cubicBezTo>
                      <a:pt x="357757" y="625659"/>
                      <a:pt x="320292" y="651527"/>
                      <a:pt x="458021" y="555069"/>
                    </a:cubicBezTo>
                    <a:cubicBezTo>
                      <a:pt x="595750" y="458611"/>
                      <a:pt x="1100410" y="74301"/>
                      <a:pt x="1125772" y="53422"/>
                    </a:cubicBezTo>
                    <a:cubicBezTo>
                      <a:pt x="1151134" y="32543"/>
                      <a:pt x="1114945" y="23955"/>
                      <a:pt x="1095964" y="15461"/>
                    </a:cubicBezTo>
                    <a:cubicBezTo>
                      <a:pt x="1076984" y="6968"/>
                      <a:pt x="1046293" y="-5285"/>
                      <a:pt x="1011889" y="2461"/>
                    </a:cubicBezTo>
                    <a:cubicBezTo>
                      <a:pt x="979867" y="682"/>
                      <a:pt x="968457" y="-4799"/>
                      <a:pt x="894337" y="28600"/>
                    </a:cubicBezTo>
                    <a:cubicBezTo>
                      <a:pt x="820217" y="61999"/>
                      <a:pt x="704124" y="131712"/>
                      <a:pt x="567170" y="202857"/>
                    </a:cubicBezTo>
                    <a:close/>
                  </a:path>
                </a:pathLst>
              </a:custGeom>
              <a:solidFill>
                <a:srgbClr val="A6A6A6"/>
              </a:solidFill>
              <a:ln w="6350">
                <a:solidFill>
                  <a:srgbClr val="7878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D7C7D39-410A-49B5-A755-A272C81DBD02}"/>
                  </a:ext>
                </a:extLst>
              </p:cNvPr>
              <p:cNvSpPr/>
              <p:nvPr/>
            </p:nvSpPr>
            <p:spPr>
              <a:xfrm>
                <a:off x="4988719" y="3750468"/>
                <a:ext cx="826294" cy="316707"/>
              </a:xfrm>
              <a:custGeom>
                <a:avLst/>
                <a:gdLst>
                  <a:gd name="connsiteX0" fmla="*/ 471488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71488 w 795338"/>
                  <a:gd name="connsiteY4" fmla="*/ 259557 h 259557"/>
                  <a:gd name="connsiteX0" fmla="*/ 461963 w 795338"/>
                  <a:gd name="connsiteY0" fmla="*/ 259557 h 259557"/>
                  <a:gd name="connsiteX1" fmla="*/ 0 w 795338"/>
                  <a:gd name="connsiteY1" fmla="*/ 230982 h 259557"/>
                  <a:gd name="connsiteX2" fmla="*/ 457200 w 795338"/>
                  <a:gd name="connsiteY2" fmla="*/ 0 h 259557"/>
                  <a:gd name="connsiteX3" fmla="*/ 795338 w 795338"/>
                  <a:gd name="connsiteY3" fmla="*/ 14288 h 259557"/>
                  <a:gd name="connsiteX4" fmla="*/ 461963 w 795338"/>
                  <a:gd name="connsiteY4" fmla="*/ 259557 h 259557"/>
                  <a:gd name="connsiteX0" fmla="*/ 461963 w 785813"/>
                  <a:gd name="connsiteY0" fmla="*/ 259557 h 259557"/>
                  <a:gd name="connsiteX1" fmla="*/ 0 w 785813"/>
                  <a:gd name="connsiteY1" fmla="*/ 230982 h 259557"/>
                  <a:gd name="connsiteX2" fmla="*/ 457200 w 785813"/>
                  <a:gd name="connsiteY2" fmla="*/ 0 h 259557"/>
                  <a:gd name="connsiteX3" fmla="*/ 785813 w 785813"/>
                  <a:gd name="connsiteY3" fmla="*/ 14288 h 259557"/>
                  <a:gd name="connsiteX4" fmla="*/ 461963 w 785813"/>
                  <a:gd name="connsiteY4" fmla="*/ 259557 h 259557"/>
                  <a:gd name="connsiteX0" fmla="*/ 461963 w 785813"/>
                  <a:gd name="connsiteY0" fmla="*/ 283370 h 283370"/>
                  <a:gd name="connsiteX1" fmla="*/ 0 w 785813"/>
                  <a:gd name="connsiteY1" fmla="*/ 254795 h 283370"/>
                  <a:gd name="connsiteX2" fmla="*/ 502444 w 785813"/>
                  <a:gd name="connsiteY2" fmla="*/ 0 h 283370"/>
                  <a:gd name="connsiteX3" fmla="*/ 785813 w 785813"/>
                  <a:gd name="connsiteY3" fmla="*/ 38101 h 283370"/>
                  <a:gd name="connsiteX4" fmla="*/ 461963 w 785813"/>
                  <a:gd name="connsiteY4" fmla="*/ 283370 h 283370"/>
                  <a:gd name="connsiteX0" fmla="*/ 461963 w 821532"/>
                  <a:gd name="connsiteY0" fmla="*/ 283370 h 283370"/>
                  <a:gd name="connsiteX1" fmla="*/ 0 w 821532"/>
                  <a:gd name="connsiteY1" fmla="*/ 254795 h 283370"/>
                  <a:gd name="connsiteX2" fmla="*/ 502444 w 821532"/>
                  <a:gd name="connsiteY2" fmla="*/ 0 h 283370"/>
                  <a:gd name="connsiteX3" fmla="*/ 821532 w 821532"/>
                  <a:gd name="connsiteY3" fmla="*/ 19051 h 283370"/>
                  <a:gd name="connsiteX4" fmla="*/ 461963 w 821532"/>
                  <a:gd name="connsiteY4" fmla="*/ 283370 h 283370"/>
                  <a:gd name="connsiteX0" fmla="*/ 426244 w 821532"/>
                  <a:gd name="connsiteY0" fmla="*/ 316707 h 316707"/>
                  <a:gd name="connsiteX1" fmla="*/ 0 w 821532"/>
                  <a:gd name="connsiteY1" fmla="*/ 254795 h 316707"/>
                  <a:gd name="connsiteX2" fmla="*/ 502444 w 821532"/>
                  <a:gd name="connsiteY2" fmla="*/ 0 h 316707"/>
                  <a:gd name="connsiteX3" fmla="*/ 821532 w 821532"/>
                  <a:gd name="connsiteY3" fmla="*/ 19051 h 316707"/>
                  <a:gd name="connsiteX4" fmla="*/ 426244 w 821532"/>
                  <a:gd name="connsiteY4" fmla="*/ 316707 h 316707"/>
                  <a:gd name="connsiteX0" fmla="*/ 431006 w 826294"/>
                  <a:gd name="connsiteY0" fmla="*/ 316707 h 316707"/>
                  <a:gd name="connsiteX1" fmla="*/ 0 w 826294"/>
                  <a:gd name="connsiteY1" fmla="*/ 264320 h 316707"/>
                  <a:gd name="connsiteX2" fmla="*/ 507206 w 826294"/>
                  <a:gd name="connsiteY2" fmla="*/ 0 h 316707"/>
                  <a:gd name="connsiteX3" fmla="*/ 826294 w 826294"/>
                  <a:gd name="connsiteY3" fmla="*/ 19051 h 316707"/>
                  <a:gd name="connsiteX4" fmla="*/ 431006 w 826294"/>
                  <a:gd name="connsiteY4" fmla="*/ 316707 h 316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294" h="316707">
                    <a:moveTo>
                      <a:pt x="431006" y="316707"/>
                    </a:moveTo>
                    <a:lnTo>
                      <a:pt x="0" y="264320"/>
                    </a:lnTo>
                    <a:lnTo>
                      <a:pt x="507206" y="0"/>
                    </a:lnTo>
                    <a:lnTo>
                      <a:pt x="826294" y="19051"/>
                    </a:lnTo>
                    <a:lnTo>
                      <a:pt x="431006" y="31670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2AA7A0C-0966-4D5C-AEAF-A98CD2A80AF3}"/>
                  </a:ext>
                </a:extLst>
              </p:cNvPr>
              <p:cNvSpPr/>
              <p:nvPr/>
            </p:nvSpPr>
            <p:spPr>
              <a:xfrm>
                <a:off x="5495736" y="3731243"/>
                <a:ext cx="337478" cy="38575"/>
              </a:xfrm>
              <a:custGeom>
                <a:avLst/>
                <a:gdLst>
                  <a:gd name="connsiteX0" fmla="*/ 304800 w 316706"/>
                  <a:gd name="connsiteY0" fmla="*/ 54769 h 54769"/>
                  <a:gd name="connsiteX1" fmla="*/ 316706 w 316706"/>
                  <a:gd name="connsiteY1" fmla="*/ 2381 h 54769"/>
                  <a:gd name="connsiteX2" fmla="*/ 14287 w 316706"/>
                  <a:gd name="connsiteY2" fmla="*/ 0 h 54769"/>
                  <a:gd name="connsiteX3" fmla="*/ 0 w 316706"/>
                  <a:gd name="connsiteY3" fmla="*/ 40481 h 54769"/>
                  <a:gd name="connsiteX4" fmla="*/ 304800 w 316706"/>
                  <a:gd name="connsiteY4" fmla="*/ 54769 h 54769"/>
                  <a:gd name="connsiteX0" fmla="*/ 304800 w 314368"/>
                  <a:gd name="connsiteY0" fmla="*/ 54769 h 54769"/>
                  <a:gd name="connsiteX1" fmla="*/ 314368 w 314368"/>
                  <a:gd name="connsiteY1" fmla="*/ 25202 h 54769"/>
                  <a:gd name="connsiteX2" fmla="*/ 14287 w 314368"/>
                  <a:gd name="connsiteY2" fmla="*/ 0 h 54769"/>
                  <a:gd name="connsiteX3" fmla="*/ 0 w 314368"/>
                  <a:gd name="connsiteY3" fmla="*/ 40481 h 54769"/>
                  <a:gd name="connsiteX4" fmla="*/ 304800 w 314368"/>
                  <a:gd name="connsiteY4" fmla="*/ 54769 h 54769"/>
                  <a:gd name="connsiteX0" fmla="*/ 330526 w 340094"/>
                  <a:gd name="connsiteY0" fmla="*/ 54769 h 54769"/>
                  <a:gd name="connsiteX1" fmla="*/ 340094 w 340094"/>
                  <a:gd name="connsiteY1" fmla="*/ 25202 h 54769"/>
                  <a:gd name="connsiteX2" fmla="*/ 40013 w 340094"/>
                  <a:gd name="connsiteY2" fmla="*/ 0 h 54769"/>
                  <a:gd name="connsiteX3" fmla="*/ 0 w 340094"/>
                  <a:gd name="connsiteY3" fmla="*/ 31923 h 54769"/>
                  <a:gd name="connsiteX4" fmla="*/ 330526 w 340094"/>
                  <a:gd name="connsiteY4" fmla="*/ 54769 h 54769"/>
                  <a:gd name="connsiteX0" fmla="*/ 318833 w 340094"/>
                  <a:gd name="connsiteY0" fmla="*/ 63327 h 63327"/>
                  <a:gd name="connsiteX1" fmla="*/ 340094 w 340094"/>
                  <a:gd name="connsiteY1" fmla="*/ 25202 h 63327"/>
                  <a:gd name="connsiteX2" fmla="*/ 40013 w 340094"/>
                  <a:gd name="connsiteY2" fmla="*/ 0 h 63327"/>
                  <a:gd name="connsiteX3" fmla="*/ 0 w 340094"/>
                  <a:gd name="connsiteY3" fmla="*/ 31923 h 63327"/>
                  <a:gd name="connsiteX4" fmla="*/ 318833 w 340094"/>
                  <a:gd name="connsiteY4" fmla="*/ 63327 h 63327"/>
                  <a:gd name="connsiteX0" fmla="*/ 318833 w 328401"/>
                  <a:gd name="connsiteY0" fmla="*/ 63327 h 63327"/>
                  <a:gd name="connsiteX1" fmla="*/ 328401 w 328401"/>
                  <a:gd name="connsiteY1" fmla="*/ 45170 h 63327"/>
                  <a:gd name="connsiteX2" fmla="*/ 40013 w 328401"/>
                  <a:gd name="connsiteY2" fmla="*/ 0 h 63327"/>
                  <a:gd name="connsiteX3" fmla="*/ 0 w 328401"/>
                  <a:gd name="connsiteY3" fmla="*/ 31923 h 63327"/>
                  <a:gd name="connsiteX4" fmla="*/ 318833 w 328401"/>
                  <a:gd name="connsiteY4" fmla="*/ 63327 h 63327"/>
                  <a:gd name="connsiteX0" fmla="*/ 318833 w 328401"/>
                  <a:gd name="connsiteY0" fmla="*/ 51917 h 51917"/>
                  <a:gd name="connsiteX1" fmla="*/ 328401 w 328401"/>
                  <a:gd name="connsiteY1" fmla="*/ 33760 h 51917"/>
                  <a:gd name="connsiteX2" fmla="*/ 25982 w 328401"/>
                  <a:gd name="connsiteY2" fmla="*/ 0 h 51917"/>
                  <a:gd name="connsiteX3" fmla="*/ 0 w 328401"/>
                  <a:gd name="connsiteY3" fmla="*/ 20513 h 51917"/>
                  <a:gd name="connsiteX4" fmla="*/ 318833 w 328401"/>
                  <a:gd name="connsiteY4" fmla="*/ 51917 h 51917"/>
                  <a:gd name="connsiteX0" fmla="*/ 318833 w 335499"/>
                  <a:gd name="connsiteY0" fmla="*/ 51917 h 51917"/>
                  <a:gd name="connsiteX1" fmla="*/ 335499 w 335499"/>
                  <a:gd name="connsiteY1" fmla="*/ 20239 h 51917"/>
                  <a:gd name="connsiteX2" fmla="*/ 25982 w 335499"/>
                  <a:gd name="connsiteY2" fmla="*/ 0 h 51917"/>
                  <a:gd name="connsiteX3" fmla="*/ 0 w 335499"/>
                  <a:gd name="connsiteY3" fmla="*/ 20513 h 51917"/>
                  <a:gd name="connsiteX4" fmla="*/ 318833 w 335499"/>
                  <a:gd name="connsiteY4" fmla="*/ 51917 h 51917"/>
                  <a:gd name="connsiteX0" fmla="*/ 318833 w 318833"/>
                  <a:gd name="connsiteY0" fmla="*/ 51917 h 51917"/>
                  <a:gd name="connsiteX1" fmla="*/ 312155 w 318833"/>
                  <a:gd name="connsiteY1" fmla="*/ 20239 h 51917"/>
                  <a:gd name="connsiteX2" fmla="*/ 25982 w 318833"/>
                  <a:gd name="connsiteY2" fmla="*/ 0 h 51917"/>
                  <a:gd name="connsiteX3" fmla="*/ 0 w 318833"/>
                  <a:gd name="connsiteY3" fmla="*/ 20513 h 51917"/>
                  <a:gd name="connsiteX4" fmla="*/ 318833 w 318833"/>
                  <a:gd name="connsiteY4" fmla="*/ 51917 h 51917"/>
                  <a:gd name="connsiteX0" fmla="*/ 330504 w 330504"/>
                  <a:gd name="connsiteY0" fmla="*/ 43805 h 43805"/>
                  <a:gd name="connsiteX1" fmla="*/ 312155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30504 w 330504"/>
                  <a:gd name="connsiteY0" fmla="*/ 43805 h 43805"/>
                  <a:gd name="connsiteX1" fmla="*/ 321492 w 330504"/>
                  <a:gd name="connsiteY1" fmla="*/ 20239 h 43805"/>
                  <a:gd name="connsiteX2" fmla="*/ 25982 w 330504"/>
                  <a:gd name="connsiteY2" fmla="*/ 0 h 43805"/>
                  <a:gd name="connsiteX3" fmla="*/ 0 w 330504"/>
                  <a:gd name="connsiteY3" fmla="*/ 20513 h 43805"/>
                  <a:gd name="connsiteX4" fmla="*/ 330504 w 330504"/>
                  <a:gd name="connsiteY4" fmla="*/ 43805 h 43805"/>
                  <a:gd name="connsiteX0" fmla="*/ 314163 w 321492"/>
                  <a:gd name="connsiteY0" fmla="*/ 43805 h 43805"/>
                  <a:gd name="connsiteX1" fmla="*/ 321492 w 321492"/>
                  <a:gd name="connsiteY1" fmla="*/ 20239 h 43805"/>
                  <a:gd name="connsiteX2" fmla="*/ 25982 w 321492"/>
                  <a:gd name="connsiteY2" fmla="*/ 0 h 43805"/>
                  <a:gd name="connsiteX3" fmla="*/ 0 w 321492"/>
                  <a:gd name="connsiteY3" fmla="*/ 20513 h 43805"/>
                  <a:gd name="connsiteX4" fmla="*/ 314163 w 321492"/>
                  <a:gd name="connsiteY4" fmla="*/ 43805 h 43805"/>
                  <a:gd name="connsiteX0" fmla="*/ 314163 w 330829"/>
                  <a:gd name="connsiteY0" fmla="*/ 43805 h 43805"/>
                  <a:gd name="connsiteX1" fmla="*/ 330829 w 330829"/>
                  <a:gd name="connsiteY1" fmla="*/ 25647 h 43805"/>
                  <a:gd name="connsiteX2" fmla="*/ 25982 w 330829"/>
                  <a:gd name="connsiteY2" fmla="*/ 0 h 43805"/>
                  <a:gd name="connsiteX3" fmla="*/ 0 w 330829"/>
                  <a:gd name="connsiteY3" fmla="*/ 20513 h 43805"/>
                  <a:gd name="connsiteX4" fmla="*/ 314163 w 330829"/>
                  <a:gd name="connsiteY4" fmla="*/ 43805 h 43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829" h="43805">
                    <a:moveTo>
                      <a:pt x="314163" y="43805"/>
                    </a:moveTo>
                    <a:lnTo>
                      <a:pt x="330829" y="25647"/>
                    </a:lnTo>
                    <a:lnTo>
                      <a:pt x="25982" y="0"/>
                    </a:lnTo>
                    <a:lnTo>
                      <a:pt x="0" y="20513"/>
                    </a:lnTo>
                    <a:lnTo>
                      <a:pt x="314163" y="43805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81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F09A46BA-3D10-49CD-9DD0-9D79B4710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1616" y="4018867"/>
                <a:ext cx="447086" cy="52873"/>
              </a:xfrm>
              <a:prstGeom prst="line">
                <a:avLst/>
              </a:prstGeom>
              <a:ln w="158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6EF1A74-86C4-4D26-A49F-9B8C460F31D2}"/>
                  </a:ext>
                </a:extLst>
              </p:cNvPr>
              <p:cNvSpPr/>
              <p:nvPr/>
            </p:nvSpPr>
            <p:spPr>
              <a:xfrm>
                <a:off x="5280914" y="3758086"/>
                <a:ext cx="307180" cy="116682"/>
              </a:xfrm>
              <a:custGeom>
                <a:avLst/>
                <a:gdLst>
                  <a:gd name="connsiteX0" fmla="*/ 0 w 307181"/>
                  <a:gd name="connsiteY0" fmla="*/ 116681 h 130969"/>
                  <a:gd name="connsiteX1" fmla="*/ 104775 w 307181"/>
                  <a:gd name="connsiteY1" fmla="*/ 130969 h 130969"/>
                  <a:gd name="connsiteX2" fmla="*/ 307181 w 307181"/>
                  <a:gd name="connsiteY2" fmla="*/ 7144 h 130969"/>
                  <a:gd name="connsiteX3" fmla="*/ 207169 w 307181"/>
                  <a:gd name="connsiteY3" fmla="*/ 0 h 130969"/>
                  <a:gd name="connsiteX4" fmla="*/ 0 w 307181"/>
                  <a:gd name="connsiteY4" fmla="*/ 116681 h 130969"/>
                  <a:gd name="connsiteX0" fmla="*/ 0 w 307181"/>
                  <a:gd name="connsiteY0" fmla="*/ 109538 h 123826"/>
                  <a:gd name="connsiteX1" fmla="*/ 104775 w 307181"/>
                  <a:gd name="connsiteY1" fmla="*/ 123826 h 123826"/>
                  <a:gd name="connsiteX2" fmla="*/ 307181 w 307181"/>
                  <a:gd name="connsiteY2" fmla="*/ 1 h 123826"/>
                  <a:gd name="connsiteX3" fmla="*/ 209550 w 307181"/>
                  <a:gd name="connsiteY3" fmla="*/ 0 h 123826"/>
                  <a:gd name="connsiteX4" fmla="*/ 0 w 307181"/>
                  <a:gd name="connsiteY4" fmla="*/ 109538 h 123826"/>
                  <a:gd name="connsiteX0" fmla="*/ 0 w 300037"/>
                  <a:gd name="connsiteY0" fmla="*/ 109538 h 123826"/>
                  <a:gd name="connsiteX1" fmla="*/ 104775 w 300037"/>
                  <a:gd name="connsiteY1" fmla="*/ 123826 h 123826"/>
                  <a:gd name="connsiteX2" fmla="*/ 300037 w 300037"/>
                  <a:gd name="connsiteY2" fmla="*/ 7145 h 123826"/>
                  <a:gd name="connsiteX3" fmla="*/ 209550 w 300037"/>
                  <a:gd name="connsiteY3" fmla="*/ 0 h 123826"/>
                  <a:gd name="connsiteX4" fmla="*/ 0 w 300037"/>
                  <a:gd name="connsiteY4" fmla="*/ 109538 h 123826"/>
                  <a:gd name="connsiteX0" fmla="*/ 0 w 307180"/>
                  <a:gd name="connsiteY0" fmla="*/ 109538 h 123826"/>
                  <a:gd name="connsiteX1" fmla="*/ 104775 w 307180"/>
                  <a:gd name="connsiteY1" fmla="*/ 123826 h 123826"/>
                  <a:gd name="connsiteX2" fmla="*/ 307180 w 307180"/>
                  <a:gd name="connsiteY2" fmla="*/ 2383 h 123826"/>
                  <a:gd name="connsiteX3" fmla="*/ 209550 w 307180"/>
                  <a:gd name="connsiteY3" fmla="*/ 0 h 123826"/>
                  <a:gd name="connsiteX4" fmla="*/ 0 w 307180"/>
                  <a:gd name="connsiteY4" fmla="*/ 109538 h 123826"/>
                  <a:gd name="connsiteX0" fmla="*/ 0 w 307180"/>
                  <a:gd name="connsiteY0" fmla="*/ 109538 h 116682"/>
                  <a:gd name="connsiteX1" fmla="*/ 109538 w 307180"/>
                  <a:gd name="connsiteY1" fmla="*/ 116682 h 116682"/>
                  <a:gd name="connsiteX2" fmla="*/ 307180 w 307180"/>
                  <a:gd name="connsiteY2" fmla="*/ 2383 h 116682"/>
                  <a:gd name="connsiteX3" fmla="*/ 209550 w 307180"/>
                  <a:gd name="connsiteY3" fmla="*/ 0 h 116682"/>
                  <a:gd name="connsiteX4" fmla="*/ 0 w 307180"/>
                  <a:gd name="connsiteY4" fmla="*/ 109538 h 116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80" h="116682">
                    <a:moveTo>
                      <a:pt x="0" y="109538"/>
                    </a:moveTo>
                    <a:lnTo>
                      <a:pt x="109538" y="116682"/>
                    </a:lnTo>
                    <a:lnTo>
                      <a:pt x="307180" y="2383"/>
                    </a:lnTo>
                    <a:lnTo>
                      <a:pt x="209550" y="0"/>
                    </a:lnTo>
                    <a:lnTo>
                      <a:pt x="0" y="109538"/>
                    </a:lnTo>
                    <a:close/>
                  </a:path>
                </a:pathLst>
              </a:custGeom>
              <a:blipFill dpi="0"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48B546D1-BF83-482F-ABCC-7A1CA9CD80D0}"/>
                  </a:ext>
                </a:extLst>
              </p:cNvPr>
              <p:cNvSpPr/>
              <p:nvPr/>
            </p:nvSpPr>
            <p:spPr>
              <a:xfrm>
                <a:off x="7036594" y="3748088"/>
                <a:ext cx="209550" cy="164306"/>
              </a:xfrm>
              <a:custGeom>
                <a:avLst/>
                <a:gdLst>
                  <a:gd name="connsiteX0" fmla="*/ 0 w 209550"/>
                  <a:gd name="connsiteY0" fmla="*/ 9525 h 164306"/>
                  <a:gd name="connsiteX1" fmla="*/ 109537 w 209550"/>
                  <a:gd name="connsiteY1" fmla="*/ 164306 h 164306"/>
                  <a:gd name="connsiteX2" fmla="*/ 209550 w 209550"/>
                  <a:gd name="connsiteY2" fmla="*/ 150018 h 164306"/>
                  <a:gd name="connsiteX3" fmla="*/ 80962 w 209550"/>
                  <a:gd name="connsiteY3" fmla="*/ 0 h 164306"/>
                  <a:gd name="connsiteX4" fmla="*/ 0 w 209550"/>
                  <a:gd name="connsiteY4" fmla="*/ 9525 h 164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50" h="164306">
                    <a:moveTo>
                      <a:pt x="0" y="9525"/>
                    </a:moveTo>
                    <a:lnTo>
                      <a:pt x="109537" y="164306"/>
                    </a:lnTo>
                    <a:lnTo>
                      <a:pt x="209550" y="150018"/>
                    </a:lnTo>
                    <a:lnTo>
                      <a:pt x="8096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0786AF64-271B-4DC4-B9F5-B9961D15D8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82486" y="3744081"/>
                <a:ext cx="215846" cy="108674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777038C4-C050-4005-9277-253396D835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3418" y="3750575"/>
                <a:ext cx="219064" cy="110491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E410E5D6-65F1-42A7-8289-FE69BE15FB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41809" y="3763320"/>
                <a:ext cx="240083" cy="105293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D8CA2CA-4B1A-4809-8503-88787EF6D0F2}"/>
                  </a:ext>
                </a:extLst>
              </p:cNvPr>
              <p:cNvSpPr/>
              <p:nvPr/>
            </p:nvSpPr>
            <p:spPr>
              <a:xfrm>
                <a:off x="4518604" y="3680961"/>
                <a:ext cx="560186" cy="173536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186" h="173536">
                    <a:moveTo>
                      <a:pt x="0" y="100116"/>
                    </a:moveTo>
                    <a:lnTo>
                      <a:pt x="220258" y="173536"/>
                    </a:lnTo>
                    <a:lnTo>
                      <a:pt x="560186" y="56246"/>
                    </a:lnTo>
                    <a:lnTo>
                      <a:pt x="357084" y="0"/>
                    </a:lnTo>
                    <a:lnTo>
                      <a:pt x="0" y="1001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5C24FF-2590-4DD0-872A-3DFA0346481F}"/>
                  </a:ext>
                </a:extLst>
              </p:cNvPr>
              <p:cNvSpPr/>
              <p:nvPr/>
            </p:nvSpPr>
            <p:spPr>
              <a:xfrm>
                <a:off x="4221591" y="3777740"/>
                <a:ext cx="527265" cy="16352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265" h="163525">
                    <a:moveTo>
                      <a:pt x="527265" y="79137"/>
                    </a:moveTo>
                    <a:lnTo>
                      <a:pt x="230270" y="163525"/>
                    </a:lnTo>
                    <a:lnTo>
                      <a:pt x="0" y="83431"/>
                    </a:lnTo>
                    <a:lnTo>
                      <a:pt x="297013" y="0"/>
                    </a:lnTo>
                    <a:lnTo>
                      <a:pt x="527265" y="79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0CF623-6EFD-44A4-9FC9-F7B04CFF8C4C}"/>
                  </a:ext>
                </a:extLst>
              </p:cNvPr>
              <p:cNvSpPr/>
              <p:nvPr/>
            </p:nvSpPr>
            <p:spPr>
              <a:xfrm>
                <a:off x="4879180" y="3624263"/>
                <a:ext cx="354807" cy="116681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07" h="116681">
                    <a:moveTo>
                      <a:pt x="200025" y="116681"/>
                    </a:moveTo>
                    <a:lnTo>
                      <a:pt x="354807" y="38100"/>
                    </a:lnTo>
                    <a:lnTo>
                      <a:pt x="216694" y="0"/>
                    </a:lnTo>
                    <a:lnTo>
                      <a:pt x="0" y="54768"/>
                    </a:lnTo>
                    <a:lnTo>
                      <a:pt x="200025" y="1166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4BE20C11-D4B8-4538-BF59-E97846BEBC4B}"/>
                  </a:ext>
                </a:extLst>
              </p:cNvPr>
              <p:cNvSpPr/>
              <p:nvPr/>
            </p:nvSpPr>
            <p:spPr>
              <a:xfrm>
                <a:off x="4445795" y="3664745"/>
                <a:ext cx="781050" cy="276225"/>
              </a:xfrm>
              <a:custGeom>
                <a:avLst/>
                <a:gdLst>
                  <a:gd name="connsiteX0" fmla="*/ 0 w 781050"/>
                  <a:gd name="connsiteY0" fmla="*/ 269081 h 269081"/>
                  <a:gd name="connsiteX1" fmla="*/ 292894 w 781050"/>
                  <a:gd name="connsiteY1" fmla="*/ 190500 h 269081"/>
                  <a:gd name="connsiteX2" fmla="*/ 628650 w 781050"/>
                  <a:gd name="connsiteY2" fmla="*/ 71437 h 269081"/>
                  <a:gd name="connsiteX3" fmla="*/ 781050 w 781050"/>
                  <a:gd name="connsiteY3" fmla="*/ 0 h 269081"/>
                  <a:gd name="connsiteX0" fmla="*/ 0 w 771525"/>
                  <a:gd name="connsiteY0" fmla="*/ 278606 h 278606"/>
                  <a:gd name="connsiteX1" fmla="*/ 283369 w 771525"/>
                  <a:gd name="connsiteY1" fmla="*/ 190500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19125 w 771525"/>
                  <a:gd name="connsiteY2" fmla="*/ 71437 h 278606"/>
                  <a:gd name="connsiteX3" fmla="*/ 771525 w 771525"/>
                  <a:gd name="connsiteY3" fmla="*/ 0 h 278606"/>
                  <a:gd name="connsiteX0" fmla="*/ 0 w 771525"/>
                  <a:gd name="connsiteY0" fmla="*/ 278606 h 278606"/>
                  <a:gd name="connsiteX1" fmla="*/ 292894 w 771525"/>
                  <a:gd name="connsiteY1" fmla="*/ 195262 h 278606"/>
                  <a:gd name="connsiteX2" fmla="*/ 621506 w 771525"/>
                  <a:gd name="connsiteY2" fmla="*/ 78580 h 278606"/>
                  <a:gd name="connsiteX3" fmla="*/ 771525 w 771525"/>
                  <a:gd name="connsiteY3" fmla="*/ 0 h 278606"/>
                  <a:gd name="connsiteX0" fmla="*/ 0 w 781050"/>
                  <a:gd name="connsiteY0" fmla="*/ 276225 h 276225"/>
                  <a:gd name="connsiteX1" fmla="*/ 292894 w 781050"/>
                  <a:gd name="connsiteY1" fmla="*/ 192881 h 276225"/>
                  <a:gd name="connsiteX2" fmla="*/ 621506 w 781050"/>
                  <a:gd name="connsiteY2" fmla="*/ 76199 h 276225"/>
                  <a:gd name="connsiteX3" fmla="*/ 781050 w 781050"/>
                  <a:gd name="connsiteY3" fmla="*/ 0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1050" h="276225">
                    <a:moveTo>
                      <a:pt x="0" y="276225"/>
                    </a:moveTo>
                    <a:lnTo>
                      <a:pt x="292894" y="192881"/>
                    </a:lnTo>
                    <a:lnTo>
                      <a:pt x="621506" y="76199"/>
                    </a:lnTo>
                    <a:lnTo>
                      <a:pt x="781050" y="0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52663F32-EA0C-466E-89DE-99ADB1CCDCB6}"/>
                  </a:ext>
                </a:extLst>
              </p:cNvPr>
              <p:cNvSpPr/>
              <p:nvPr/>
            </p:nvSpPr>
            <p:spPr>
              <a:xfrm>
                <a:off x="4638675" y="3714750"/>
                <a:ext cx="421481" cy="13335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481" h="133350">
                    <a:moveTo>
                      <a:pt x="0" y="107156"/>
                    </a:moveTo>
                    <a:lnTo>
                      <a:pt x="95250" y="133350"/>
                    </a:lnTo>
                    <a:lnTo>
                      <a:pt x="421481" y="21431"/>
                    </a:lnTo>
                    <a:lnTo>
                      <a:pt x="345282" y="0"/>
                    </a:lnTo>
                    <a:lnTo>
                      <a:pt x="0" y="107156"/>
                    </a:lnTo>
                    <a:close/>
                  </a:path>
                </a:pathLst>
              </a:custGeom>
              <a:blipFill dpi="0"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644EFA9-441B-4BAF-B605-C259A32690EF}"/>
                  </a:ext>
                </a:extLst>
              </p:cNvPr>
              <p:cNvSpPr/>
              <p:nvPr/>
            </p:nvSpPr>
            <p:spPr>
              <a:xfrm>
                <a:off x="5469017" y="3925314"/>
                <a:ext cx="1759262" cy="180794"/>
              </a:xfrm>
              <a:custGeom>
                <a:avLst/>
                <a:gdLst>
                  <a:gd name="connsiteX0" fmla="*/ 205131 w 1714065"/>
                  <a:gd name="connsiteY0" fmla="*/ 10430 h 180794"/>
                  <a:gd name="connsiteX1" fmla="*/ 0 w 1714065"/>
                  <a:gd name="connsiteY1" fmla="*/ 180794 h 180794"/>
                  <a:gd name="connsiteX2" fmla="*/ 1714065 w 1714065"/>
                  <a:gd name="connsiteY2" fmla="*/ 159933 h 180794"/>
                  <a:gd name="connsiteX3" fmla="*/ 1609761 w 1714065"/>
                  <a:gd name="connsiteY3" fmla="*/ 0 h 180794"/>
                  <a:gd name="connsiteX4" fmla="*/ 205131 w 1714065"/>
                  <a:gd name="connsiteY4" fmla="*/ 10430 h 180794"/>
                  <a:gd name="connsiteX0" fmla="*/ 229468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29468 w 1738402"/>
                  <a:gd name="connsiteY4" fmla="*/ 10430 h 180794"/>
                  <a:gd name="connsiteX0" fmla="*/ 215561 w 1738402"/>
                  <a:gd name="connsiteY0" fmla="*/ 10430 h 180794"/>
                  <a:gd name="connsiteX1" fmla="*/ 0 w 1738402"/>
                  <a:gd name="connsiteY1" fmla="*/ 180794 h 180794"/>
                  <a:gd name="connsiteX2" fmla="*/ 1738402 w 1738402"/>
                  <a:gd name="connsiteY2" fmla="*/ 159933 h 180794"/>
                  <a:gd name="connsiteX3" fmla="*/ 1634098 w 1738402"/>
                  <a:gd name="connsiteY3" fmla="*/ 0 h 180794"/>
                  <a:gd name="connsiteX4" fmla="*/ 215561 w 173840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73840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  <a:gd name="connsiteX0" fmla="*/ 215561 w 1759262"/>
                  <a:gd name="connsiteY0" fmla="*/ 10430 h 180794"/>
                  <a:gd name="connsiteX1" fmla="*/ 0 w 1759262"/>
                  <a:gd name="connsiteY1" fmla="*/ 180794 h 180794"/>
                  <a:gd name="connsiteX2" fmla="*/ 1759262 w 1759262"/>
                  <a:gd name="connsiteY2" fmla="*/ 166887 h 180794"/>
                  <a:gd name="connsiteX3" fmla="*/ 1634098 w 1759262"/>
                  <a:gd name="connsiteY3" fmla="*/ 0 h 180794"/>
                  <a:gd name="connsiteX4" fmla="*/ 215561 w 1759262"/>
                  <a:gd name="connsiteY4" fmla="*/ 10430 h 180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9262" h="180794">
                    <a:moveTo>
                      <a:pt x="215561" y="10430"/>
                    </a:moveTo>
                    <a:lnTo>
                      <a:pt x="0" y="180794"/>
                    </a:lnTo>
                    <a:lnTo>
                      <a:pt x="1759262" y="166887"/>
                    </a:lnTo>
                    <a:lnTo>
                      <a:pt x="1634098" y="0"/>
                    </a:lnTo>
                    <a:lnTo>
                      <a:pt x="215561" y="1043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A791B81-56F5-42A2-8A9D-642D15884DAA}"/>
                  </a:ext>
                </a:extLst>
              </p:cNvPr>
              <p:cNvSpPr/>
              <p:nvPr/>
            </p:nvSpPr>
            <p:spPr>
              <a:xfrm>
                <a:off x="3169913" y="3230736"/>
                <a:ext cx="3371327" cy="2684514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  <a:gd name="connsiteX0" fmla="*/ 3756557 w 3756557"/>
                  <a:gd name="connsiteY0" fmla="*/ 0 h 2617926"/>
                  <a:gd name="connsiteX1" fmla="*/ 0 w 3756557"/>
                  <a:gd name="connsiteY1" fmla="*/ 2617926 h 2617926"/>
                  <a:gd name="connsiteX2" fmla="*/ 165193 w 3756557"/>
                  <a:gd name="connsiteY2" fmla="*/ 2612934 h 2617926"/>
                  <a:gd name="connsiteX3" fmla="*/ 3756557 w 3756557"/>
                  <a:gd name="connsiteY3" fmla="*/ 0 h 2617926"/>
                  <a:gd name="connsiteX0" fmla="*/ 3536732 w 3536732"/>
                  <a:gd name="connsiteY0" fmla="*/ 0 h 2531265"/>
                  <a:gd name="connsiteX1" fmla="*/ 0 w 3536732"/>
                  <a:gd name="connsiteY1" fmla="*/ 2531265 h 2531265"/>
                  <a:gd name="connsiteX2" fmla="*/ 165193 w 3536732"/>
                  <a:gd name="connsiteY2" fmla="*/ 2526273 h 2531265"/>
                  <a:gd name="connsiteX3" fmla="*/ 3536732 w 3536732"/>
                  <a:gd name="connsiteY3" fmla="*/ 0 h 2531265"/>
                  <a:gd name="connsiteX0" fmla="*/ 3536732 w 3536732"/>
                  <a:gd name="connsiteY0" fmla="*/ 0 h 2543428"/>
                  <a:gd name="connsiteX1" fmla="*/ 0 w 3536732"/>
                  <a:gd name="connsiteY1" fmla="*/ 2531265 h 2543428"/>
                  <a:gd name="connsiteX2" fmla="*/ 281480 w 3536732"/>
                  <a:gd name="connsiteY2" fmla="*/ 2543428 h 2543428"/>
                  <a:gd name="connsiteX3" fmla="*/ 3536732 w 3536732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147303 w 3402555"/>
                  <a:gd name="connsiteY2" fmla="*/ 2543428 h 2543428"/>
                  <a:gd name="connsiteX3" fmla="*/ 3402555 w 3402555"/>
                  <a:gd name="connsiteY3" fmla="*/ 0 h 2543428"/>
                  <a:gd name="connsiteX0" fmla="*/ 3402555 w 3402555"/>
                  <a:gd name="connsiteY0" fmla="*/ 0 h 2543428"/>
                  <a:gd name="connsiteX1" fmla="*/ 0 w 3402555"/>
                  <a:gd name="connsiteY1" fmla="*/ 2531265 h 2543428"/>
                  <a:gd name="connsiteX2" fmla="*/ 200974 w 3402555"/>
                  <a:gd name="connsiteY2" fmla="*/ 2543428 h 2543428"/>
                  <a:gd name="connsiteX3" fmla="*/ 3402555 w 3402555"/>
                  <a:gd name="connsiteY3" fmla="*/ 0 h 2543428"/>
                  <a:gd name="connsiteX0" fmla="*/ 3330994 w 3330994"/>
                  <a:gd name="connsiteY0" fmla="*/ 0 h 2543428"/>
                  <a:gd name="connsiteX1" fmla="*/ 0 w 3330994"/>
                  <a:gd name="connsiteY1" fmla="*/ 2531265 h 2543428"/>
                  <a:gd name="connsiteX2" fmla="*/ 129413 w 3330994"/>
                  <a:gd name="connsiteY2" fmla="*/ 2543428 h 2543428"/>
                  <a:gd name="connsiteX3" fmla="*/ 3330994 w 3330994"/>
                  <a:gd name="connsiteY3" fmla="*/ 0 h 2543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30994" h="2543428">
                    <a:moveTo>
                      <a:pt x="3330994" y="0"/>
                    </a:moveTo>
                    <a:lnTo>
                      <a:pt x="0" y="2531265"/>
                    </a:lnTo>
                    <a:lnTo>
                      <a:pt x="129413" y="2543428"/>
                    </a:lnTo>
                    <a:lnTo>
                      <a:pt x="33309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0C710153-2A1B-47B0-A5DD-6EE49446B8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9385" y="3905177"/>
                <a:ext cx="1406949" cy="10009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7DE7A54-AB67-4B0F-90A6-9489DC9787F4}"/>
                  </a:ext>
                </a:extLst>
              </p:cNvPr>
              <p:cNvSpPr/>
              <p:nvPr/>
            </p:nvSpPr>
            <p:spPr>
              <a:xfrm>
                <a:off x="6692343" y="3301622"/>
                <a:ext cx="1828806" cy="260591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  <a:gd name="connsiteX0" fmla="*/ 0 w 1730676"/>
                  <a:gd name="connsiteY0" fmla="*/ 0 h 2587992"/>
                  <a:gd name="connsiteX1" fmla="*/ 1594489 w 1730676"/>
                  <a:gd name="connsiteY1" fmla="*/ 2587992 h 2587992"/>
                  <a:gd name="connsiteX2" fmla="*/ 1730676 w 1730676"/>
                  <a:gd name="connsiteY2" fmla="*/ 2587992 h 2587992"/>
                  <a:gd name="connsiteX3" fmla="*/ 0 w 1730676"/>
                  <a:gd name="connsiteY3" fmla="*/ 0 h 2587992"/>
                  <a:gd name="connsiteX0" fmla="*/ 0 w 1722413"/>
                  <a:gd name="connsiteY0" fmla="*/ 0 h 2626551"/>
                  <a:gd name="connsiteX1" fmla="*/ 1586226 w 1722413"/>
                  <a:gd name="connsiteY1" fmla="*/ 2626551 h 2626551"/>
                  <a:gd name="connsiteX2" fmla="*/ 1722413 w 1722413"/>
                  <a:gd name="connsiteY2" fmla="*/ 2626551 h 2626551"/>
                  <a:gd name="connsiteX3" fmla="*/ 0 w 1722413"/>
                  <a:gd name="connsiteY3" fmla="*/ 0 h 2626551"/>
                  <a:gd name="connsiteX0" fmla="*/ 0 w 1703134"/>
                  <a:gd name="connsiteY0" fmla="*/ 0 h 2587992"/>
                  <a:gd name="connsiteX1" fmla="*/ 1566947 w 1703134"/>
                  <a:gd name="connsiteY1" fmla="*/ 2587992 h 2587992"/>
                  <a:gd name="connsiteX2" fmla="*/ 1703134 w 1703134"/>
                  <a:gd name="connsiteY2" fmla="*/ 2587992 h 2587992"/>
                  <a:gd name="connsiteX3" fmla="*/ 0 w 1703134"/>
                  <a:gd name="connsiteY3" fmla="*/ 0 h 2587992"/>
                  <a:gd name="connsiteX0" fmla="*/ 0 w 1670084"/>
                  <a:gd name="connsiteY0" fmla="*/ 0 h 2530153"/>
                  <a:gd name="connsiteX1" fmla="*/ 1533897 w 1670084"/>
                  <a:gd name="connsiteY1" fmla="*/ 2530153 h 2530153"/>
                  <a:gd name="connsiteX2" fmla="*/ 1670084 w 1670084"/>
                  <a:gd name="connsiteY2" fmla="*/ 2530153 h 2530153"/>
                  <a:gd name="connsiteX3" fmla="*/ 0 w 1670084"/>
                  <a:gd name="connsiteY3" fmla="*/ 0 h 2530153"/>
                  <a:gd name="connsiteX0" fmla="*/ 0 w 1716188"/>
                  <a:gd name="connsiteY0" fmla="*/ 0 h 2530153"/>
                  <a:gd name="connsiteX1" fmla="*/ 1580001 w 1716188"/>
                  <a:gd name="connsiteY1" fmla="*/ 2530153 h 2530153"/>
                  <a:gd name="connsiteX2" fmla="*/ 1716188 w 1716188"/>
                  <a:gd name="connsiteY2" fmla="*/ 2530153 h 2530153"/>
                  <a:gd name="connsiteX3" fmla="*/ 0 w 1716188"/>
                  <a:gd name="connsiteY3" fmla="*/ 0 h 2530153"/>
                  <a:gd name="connsiteX0" fmla="*/ 0 w 1786959"/>
                  <a:gd name="connsiteY0" fmla="*/ 0 h 2593218"/>
                  <a:gd name="connsiteX1" fmla="*/ 1650772 w 1786959"/>
                  <a:gd name="connsiteY1" fmla="*/ 2593218 h 2593218"/>
                  <a:gd name="connsiteX2" fmla="*/ 1786959 w 1786959"/>
                  <a:gd name="connsiteY2" fmla="*/ 2593218 h 2593218"/>
                  <a:gd name="connsiteX3" fmla="*/ 0 w 1786959"/>
                  <a:gd name="connsiteY3" fmla="*/ 0 h 259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86959" h="2593218">
                    <a:moveTo>
                      <a:pt x="0" y="0"/>
                    </a:moveTo>
                    <a:lnTo>
                      <a:pt x="1650772" y="2593218"/>
                    </a:lnTo>
                    <a:lnTo>
                      <a:pt x="1786959" y="25932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Isosceles Triangle 202">
                <a:extLst>
                  <a:ext uri="{FF2B5EF4-FFF2-40B4-BE49-F238E27FC236}">
                    <a16:creationId xmlns:a16="http://schemas.microsoft.com/office/drawing/2014/main" id="{42408E86-DE28-4FCC-9B2D-391B25295A52}"/>
                  </a:ext>
                </a:extLst>
              </p:cNvPr>
              <p:cNvSpPr/>
              <p:nvPr/>
            </p:nvSpPr>
            <p:spPr>
              <a:xfrm rot="10800000">
                <a:off x="6874871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Isosceles Triangle 203">
                <a:extLst>
                  <a:ext uri="{FF2B5EF4-FFF2-40B4-BE49-F238E27FC236}">
                    <a16:creationId xmlns:a16="http://schemas.microsoft.com/office/drawing/2014/main" id="{818C88A3-3CCD-44EF-A844-E037610D83D8}"/>
                  </a:ext>
                </a:extLst>
              </p:cNvPr>
              <p:cNvSpPr/>
              <p:nvPr/>
            </p:nvSpPr>
            <p:spPr>
              <a:xfrm rot="10800000">
                <a:off x="7092072" y="424233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Isosceles Triangle 204">
                <a:extLst>
                  <a:ext uri="{FF2B5EF4-FFF2-40B4-BE49-F238E27FC236}">
                    <a16:creationId xmlns:a16="http://schemas.microsoft.com/office/drawing/2014/main" id="{C5749390-102F-4369-8688-F4F4DE61524A}"/>
                  </a:ext>
                </a:extLst>
              </p:cNvPr>
              <p:cNvSpPr/>
              <p:nvPr/>
            </p:nvSpPr>
            <p:spPr>
              <a:xfrm rot="10800000">
                <a:off x="6655237" y="4247477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Isosceles Triangle 205">
                <a:extLst>
                  <a:ext uri="{FF2B5EF4-FFF2-40B4-BE49-F238E27FC236}">
                    <a16:creationId xmlns:a16="http://schemas.microsoft.com/office/drawing/2014/main" id="{21E09A24-A66C-46A0-BD57-E3E21B36EDD0}"/>
                  </a:ext>
                </a:extLst>
              </p:cNvPr>
              <p:cNvSpPr/>
              <p:nvPr/>
            </p:nvSpPr>
            <p:spPr>
              <a:xfrm rot="10800000">
                <a:off x="6455589" y="4247478"/>
                <a:ext cx="120665" cy="124899"/>
              </a:xfrm>
              <a:prstGeom prst="triangl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Isosceles Triangle 83">
                <a:extLst>
                  <a:ext uri="{FF2B5EF4-FFF2-40B4-BE49-F238E27FC236}">
                    <a16:creationId xmlns:a16="http://schemas.microsoft.com/office/drawing/2014/main" id="{467354F9-6765-4804-8D1F-898A8BAF5C5D}"/>
                  </a:ext>
                </a:extLst>
              </p:cNvPr>
              <p:cNvSpPr/>
              <p:nvPr/>
            </p:nvSpPr>
            <p:spPr>
              <a:xfrm rot="943901">
                <a:off x="6329436" y="3639254"/>
                <a:ext cx="46541" cy="56249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2940 h 72940"/>
                  <a:gd name="connsiteX1" fmla="*/ 20099 w 46541"/>
                  <a:gd name="connsiteY1" fmla="*/ 0 h 72940"/>
                  <a:gd name="connsiteX2" fmla="*/ 46541 w 46541"/>
                  <a:gd name="connsiteY2" fmla="*/ 59238 h 72940"/>
                  <a:gd name="connsiteX3" fmla="*/ 0 w 46541"/>
                  <a:gd name="connsiteY3" fmla="*/ 72940 h 72940"/>
                  <a:gd name="connsiteX0" fmla="*/ 0 w 46541"/>
                  <a:gd name="connsiteY0" fmla="*/ 56249 h 56249"/>
                  <a:gd name="connsiteX1" fmla="*/ 22327 w 46541"/>
                  <a:gd name="connsiteY1" fmla="*/ 0 h 56249"/>
                  <a:gd name="connsiteX2" fmla="*/ 46541 w 46541"/>
                  <a:gd name="connsiteY2" fmla="*/ 42547 h 56249"/>
                  <a:gd name="connsiteX3" fmla="*/ 0 w 46541"/>
                  <a:gd name="connsiteY3" fmla="*/ 56249 h 56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6249">
                    <a:moveTo>
                      <a:pt x="0" y="56249"/>
                    </a:moveTo>
                    <a:lnTo>
                      <a:pt x="22327" y="0"/>
                    </a:lnTo>
                    <a:lnTo>
                      <a:pt x="46541" y="42547"/>
                    </a:lnTo>
                    <a:lnTo>
                      <a:pt x="0" y="56249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Isosceles Triangle 83">
                <a:extLst>
                  <a:ext uri="{FF2B5EF4-FFF2-40B4-BE49-F238E27FC236}">
                    <a16:creationId xmlns:a16="http://schemas.microsoft.com/office/drawing/2014/main" id="{1D3DEB30-45D9-460A-81C6-FD441885C795}"/>
                  </a:ext>
                </a:extLst>
              </p:cNvPr>
              <p:cNvSpPr/>
              <p:nvPr/>
            </p:nvSpPr>
            <p:spPr>
              <a:xfrm rot="943901">
                <a:off x="6231516" y="3637400"/>
                <a:ext cx="46541" cy="57187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76169 h 76169"/>
                  <a:gd name="connsiteX1" fmla="*/ 31560 w 46541"/>
                  <a:gd name="connsiteY1" fmla="*/ 0 h 76169"/>
                  <a:gd name="connsiteX2" fmla="*/ 46541 w 46541"/>
                  <a:gd name="connsiteY2" fmla="*/ 62467 h 76169"/>
                  <a:gd name="connsiteX3" fmla="*/ 0 w 46541"/>
                  <a:gd name="connsiteY3" fmla="*/ 76169 h 76169"/>
                  <a:gd name="connsiteX0" fmla="*/ 0 w 46541"/>
                  <a:gd name="connsiteY0" fmla="*/ 57187 h 57187"/>
                  <a:gd name="connsiteX1" fmla="*/ 34432 w 46541"/>
                  <a:gd name="connsiteY1" fmla="*/ 0 h 57187"/>
                  <a:gd name="connsiteX2" fmla="*/ 46541 w 46541"/>
                  <a:gd name="connsiteY2" fmla="*/ 43485 h 57187"/>
                  <a:gd name="connsiteX3" fmla="*/ 0 w 46541"/>
                  <a:gd name="connsiteY3" fmla="*/ 57187 h 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7187">
                    <a:moveTo>
                      <a:pt x="0" y="57187"/>
                    </a:moveTo>
                    <a:lnTo>
                      <a:pt x="34432" y="0"/>
                    </a:lnTo>
                    <a:lnTo>
                      <a:pt x="46541" y="43485"/>
                    </a:lnTo>
                    <a:lnTo>
                      <a:pt x="0" y="57187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Isosceles Triangle 83">
                <a:extLst>
                  <a:ext uri="{FF2B5EF4-FFF2-40B4-BE49-F238E27FC236}">
                    <a16:creationId xmlns:a16="http://schemas.microsoft.com/office/drawing/2014/main" id="{F8EA0B48-DC8A-4605-8476-6389A4B1FBFA}"/>
                  </a:ext>
                </a:extLst>
              </p:cNvPr>
              <p:cNvSpPr/>
              <p:nvPr/>
            </p:nvSpPr>
            <p:spPr>
              <a:xfrm rot="943901">
                <a:off x="6135740" y="3636433"/>
                <a:ext cx="46541" cy="59123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4521 h 74521"/>
                  <a:gd name="connsiteX1" fmla="*/ 34497 w 46541"/>
                  <a:gd name="connsiteY1" fmla="*/ 0 h 74521"/>
                  <a:gd name="connsiteX2" fmla="*/ 46541 w 46541"/>
                  <a:gd name="connsiteY2" fmla="*/ 60819 h 74521"/>
                  <a:gd name="connsiteX3" fmla="*/ 0 w 46541"/>
                  <a:gd name="connsiteY3" fmla="*/ 74521 h 74521"/>
                  <a:gd name="connsiteX0" fmla="*/ 0 w 46541"/>
                  <a:gd name="connsiteY0" fmla="*/ 77104 h 77104"/>
                  <a:gd name="connsiteX1" fmla="*/ 43665 w 46541"/>
                  <a:gd name="connsiteY1" fmla="*/ 0 h 77104"/>
                  <a:gd name="connsiteX2" fmla="*/ 46541 w 46541"/>
                  <a:gd name="connsiteY2" fmla="*/ 63402 h 77104"/>
                  <a:gd name="connsiteX3" fmla="*/ 0 w 46541"/>
                  <a:gd name="connsiteY3" fmla="*/ 77104 h 77104"/>
                  <a:gd name="connsiteX0" fmla="*/ 0 w 46541"/>
                  <a:gd name="connsiteY0" fmla="*/ 64998 h 64998"/>
                  <a:gd name="connsiteX1" fmla="*/ 44600 w 46541"/>
                  <a:gd name="connsiteY1" fmla="*/ 0 h 64998"/>
                  <a:gd name="connsiteX2" fmla="*/ 46541 w 46541"/>
                  <a:gd name="connsiteY2" fmla="*/ 51296 h 64998"/>
                  <a:gd name="connsiteX3" fmla="*/ 0 w 46541"/>
                  <a:gd name="connsiteY3" fmla="*/ 64998 h 64998"/>
                  <a:gd name="connsiteX0" fmla="*/ 0 w 46541"/>
                  <a:gd name="connsiteY0" fmla="*/ 59123 h 59123"/>
                  <a:gd name="connsiteX1" fmla="*/ 41307 w 46541"/>
                  <a:gd name="connsiteY1" fmla="*/ 0 h 59123"/>
                  <a:gd name="connsiteX2" fmla="*/ 46541 w 46541"/>
                  <a:gd name="connsiteY2" fmla="*/ 45421 h 59123"/>
                  <a:gd name="connsiteX3" fmla="*/ 0 w 46541"/>
                  <a:gd name="connsiteY3" fmla="*/ 59123 h 5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41" h="59123">
                    <a:moveTo>
                      <a:pt x="0" y="59123"/>
                    </a:moveTo>
                    <a:lnTo>
                      <a:pt x="41307" y="0"/>
                    </a:lnTo>
                    <a:lnTo>
                      <a:pt x="46541" y="45421"/>
                    </a:lnTo>
                    <a:lnTo>
                      <a:pt x="0" y="59123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Isosceles Triangle 83">
                <a:extLst>
                  <a:ext uri="{FF2B5EF4-FFF2-40B4-BE49-F238E27FC236}">
                    <a16:creationId xmlns:a16="http://schemas.microsoft.com/office/drawing/2014/main" id="{33E04068-1D72-4FF4-8E04-61C77DF1D049}"/>
                  </a:ext>
                </a:extLst>
              </p:cNvPr>
              <p:cNvSpPr/>
              <p:nvPr/>
            </p:nvSpPr>
            <p:spPr>
              <a:xfrm rot="943901">
                <a:off x="6040836" y="3636759"/>
                <a:ext cx="54058" cy="57765"/>
              </a:xfrm>
              <a:custGeom>
                <a:avLst/>
                <a:gdLst>
                  <a:gd name="connsiteX0" fmla="*/ 0 w 45719"/>
                  <a:gd name="connsiteY0" fmla="*/ 55297 h 55297"/>
                  <a:gd name="connsiteX1" fmla="*/ 22860 w 45719"/>
                  <a:gd name="connsiteY1" fmla="*/ 0 h 55297"/>
                  <a:gd name="connsiteX2" fmla="*/ 45719 w 45719"/>
                  <a:gd name="connsiteY2" fmla="*/ 55297 h 55297"/>
                  <a:gd name="connsiteX3" fmla="*/ 0 w 45719"/>
                  <a:gd name="connsiteY3" fmla="*/ 55297 h 55297"/>
                  <a:gd name="connsiteX0" fmla="*/ 0 w 55353"/>
                  <a:gd name="connsiteY0" fmla="*/ 64062 h 64062"/>
                  <a:gd name="connsiteX1" fmla="*/ 32494 w 55353"/>
                  <a:gd name="connsiteY1" fmla="*/ 0 h 64062"/>
                  <a:gd name="connsiteX2" fmla="*/ 55353 w 55353"/>
                  <a:gd name="connsiteY2" fmla="*/ 55297 h 64062"/>
                  <a:gd name="connsiteX3" fmla="*/ 0 w 55353"/>
                  <a:gd name="connsiteY3" fmla="*/ 64062 h 64062"/>
                  <a:gd name="connsiteX0" fmla="*/ 0 w 50479"/>
                  <a:gd name="connsiteY0" fmla="*/ 72584 h 72584"/>
                  <a:gd name="connsiteX1" fmla="*/ 27620 w 50479"/>
                  <a:gd name="connsiteY1" fmla="*/ 0 h 72584"/>
                  <a:gd name="connsiteX2" fmla="*/ 50479 w 50479"/>
                  <a:gd name="connsiteY2" fmla="*/ 55297 h 72584"/>
                  <a:gd name="connsiteX3" fmla="*/ 0 w 50479"/>
                  <a:gd name="connsiteY3" fmla="*/ 72584 h 72584"/>
                  <a:gd name="connsiteX0" fmla="*/ 0 w 46541"/>
                  <a:gd name="connsiteY0" fmla="*/ 72584 h 72584"/>
                  <a:gd name="connsiteX1" fmla="*/ 27620 w 46541"/>
                  <a:gd name="connsiteY1" fmla="*/ 0 h 72584"/>
                  <a:gd name="connsiteX2" fmla="*/ 46541 w 46541"/>
                  <a:gd name="connsiteY2" fmla="*/ 58882 h 72584"/>
                  <a:gd name="connsiteX3" fmla="*/ 0 w 46541"/>
                  <a:gd name="connsiteY3" fmla="*/ 72584 h 72584"/>
                  <a:gd name="connsiteX0" fmla="*/ 0 w 46541"/>
                  <a:gd name="connsiteY0" fmla="*/ 78750 h 78750"/>
                  <a:gd name="connsiteX1" fmla="*/ 40727 w 46541"/>
                  <a:gd name="connsiteY1" fmla="*/ 0 h 78750"/>
                  <a:gd name="connsiteX2" fmla="*/ 46541 w 46541"/>
                  <a:gd name="connsiteY2" fmla="*/ 65048 h 78750"/>
                  <a:gd name="connsiteX3" fmla="*/ 0 w 46541"/>
                  <a:gd name="connsiteY3" fmla="*/ 78750 h 78750"/>
                  <a:gd name="connsiteX0" fmla="*/ 0 w 55125"/>
                  <a:gd name="connsiteY0" fmla="*/ 80332 h 80332"/>
                  <a:gd name="connsiteX1" fmla="*/ 55125 w 55125"/>
                  <a:gd name="connsiteY1" fmla="*/ 0 h 80332"/>
                  <a:gd name="connsiteX2" fmla="*/ 46541 w 55125"/>
                  <a:gd name="connsiteY2" fmla="*/ 66630 h 80332"/>
                  <a:gd name="connsiteX3" fmla="*/ 0 w 55125"/>
                  <a:gd name="connsiteY3" fmla="*/ 80332 h 80332"/>
                  <a:gd name="connsiteX0" fmla="*/ 0 w 68876"/>
                  <a:gd name="connsiteY0" fmla="*/ 84205 h 84205"/>
                  <a:gd name="connsiteX1" fmla="*/ 68876 w 68876"/>
                  <a:gd name="connsiteY1" fmla="*/ 0 h 84205"/>
                  <a:gd name="connsiteX2" fmla="*/ 46541 w 68876"/>
                  <a:gd name="connsiteY2" fmla="*/ 70503 h 84205"/>
                  <a:gd name="connsiteX3" fmla="*/ 0 w 68876"/>
                  <a:gd name="connsiteY3" fmla="*/ 84205 h 84205"/>
                  <a:gd name="connsiteX0" fmla="*/ 0 w 57351"/>
                  <a:gd name="connsiteY0" fmla="*/ 63641 h 63641"/>
                  <a:gd name="connsiteX1" fmla="*/ 57351 w 57351"/>
                  <a:gd name="connsiteY1" fmla="*/ 0 h 63641"/>
                  <a:gd name="connsiteX2" fmla="*/ 46541 w 57351"/>
                  <a:gd name="connsiteY2" fmla="*/ 49939 h 63641"/>
                  <a:gd name="connsiteX3" fmla="*/ 0 w 57351"/>
                  <a:gd name="connsiteY3" fmla="*/ 63641 h 63641"/>
                  <a:gd name="connsiteX0" fmla="*/ 0 w 54058"/>
                  <a:gd name="connsiteY0" fmla="*/ 57765 h 57765"/>
                  <a:gd name="connsiteX1" fmla="*/ 54058 w 54058"/>
                  <a:gd name="connsiteY1" fmla="*/ 0 h 57765"/>
                  <a:gd name="connsiteX2" fmla="*/ 46541 w 54058"/>
                  <a:gd name="connsiteY2" fmla="*/ 44063 h 57765"/>
                  <a:gd name="connsiteX3" fmla="*/ 0 w 54058"/>
                  <a:gd name="connsiteY3" fmla="*/ 57765 h 5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058" h="57765">
                    <a:moveTo>
                      <a:pt x="0" y="57765"/>
                    </a:moveTo>
                    <a:lnTo>
                      <a:pt x="54058" y="0"/>
                    </a:lnTo>
                    <a:lnTo>
                      <a:pt x="46541" y="44063"/>
                    </a:lnTo>
                    <a:lnTo>
                      <a:pt x="0" y="57765"/>
                    </a:lnTo>
                    <a:close/>
                  </a:path>
                </a:pathLst>
              </a:custGeom>
              <a:solidFill>
                <a:schemeClr val="bg1"/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88E7B533-01EA-488D-BE96-1ACBE740A9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12955" y="5494781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F6631A27-98C6-44E0-96C6-27331F93B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41481" y="5313459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F1849A0F-3B11-46F2-AB1B-469910CBAE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56329" y="5136586"/>
                <a:ext cx="306534" cy="28893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D15135D7-A7D1-4DE0-A345-199E8E2FAA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7313" y="4963049"/>
                <a:ext cx="278003" cy="26104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7253C33-5003-4345-B9F2-5E8108E37B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77926" y="4777891"/>
                <a:ext cx="223058" cy="2771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7C5EA8E6-0C7E-4F5B-86E1-46EEB6A302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727" y="4605420"/>
                <a:ext cx="204293" cy="2998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8881696-DCCA-4B06-9ED1-F4C4860282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953" y="4448324"/>
                <a:ext cx="156409" cy="20645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274CBA88-3D53-4DBE-8771-C29BE15B75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1799" y="4290263"/>
                <a:ext cx="153527" cy="25117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D3FEE77D-A96F-4418-9C56-E70E3DF32F84}"/>
                  </a:ext>
                </a:extLst>
              </p:cNvPr>
              <p:cNvCxnSpPr>
                <a:cxnSpLocks/>
                <a:endCxn id="220" idx="2"/>
              </p:cNvCxnSpPr>
              <p:nvPr/>
            </p:nvCxnSpPr>
            <p:spPr>
              <a:xfrm>
                <a:off x="4707980" y="4143792"/>
                <a:ext cx="135623" cy="20801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9FDF9133-57C9-4E26-ACD6-1380863D380F}"/>
                  </a:ext>
                </a:extLst>
              </p:cNvPr>
              <p:cNvSpPr/>
              <p:nvPr/>
            </p:nvSpPr>
            <p:spPr>
              <a:xfrm>
                <a:off x="1819745" y="4164593"/>
                <a:ext cx="3023858" cy="1530037"/>
              </a:xfrm>
              <a:custGeom>
                <a:avLst/>
                <a:gdLst>
                  <a:gd name="connsiteX0" fmla="*/ 0 w 1792586"/>
                  <a:gd name="connsiteY0" fmla="*/ 769545 h 841973"/>
                  <a:gd name="connsiteX1" fmla="*/ 380246 w 1792586"/>
                  <a:gd name="connsiteY1" fmla="*/ 841973 h 841973"/>
                  <a:gd name="connsiteX2" fmla="*/ 1792586 w 1792586"/>
                  <a:gd name="connsiteY2" fmla="*/ 0 h 841973"/>
                  <a:gd name="connsiteX0" fmla="*/ 0 w 3105339"/>
                  <a:gd name="connsiteY0" fmla="*/ 1448555 h 1448555"/>
                  <a:gd name="connsiteX1" fmla="*/ 1692999 w 3105339"/>
                  <a:gd name="connsiteY1" fmla="*/ 841973 h 1448555"/>
                  <a:gd name="connsiteX2" fmla="*/ 3105339 w 3105339"/>
                  <a:gd name="connsiteY2" fmla="*/ 0 h 1448555"/>
                  <a:gd name="connsiteX0" fmla="*/ 0 w 3105339"/>
                  <a:gd name="connsiteY0" fmla="*/ 1448555 h 1539090"/>
                  <a:gd name="connsiteX1" fmla="*/ 226338 w 3105339"/>
                  <a:gd name="connsiteY1" fmla="*/ 1539090 h 1539090"/>
                  <a:gd name="connsiteX2" fmla="*/ 3105339 w 3105339"/>
                  <a:gd name="connsiteY2" fmla="*/ 0 h 1539090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22633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84358"/>
                  <a:gd name="connsiteX1" fmla="*/ 199178 w 3023858"/>
                  <a:gd name="connsiteY1" fmla="*/ 1584358 h 1584358"/>
                  <a:gd name="connsiteX2" fmla="*/ 3023858 w 3023858"/>
                  <a:gd name="connsiteY2" fmla="*/ 0 h 1584358"/>
                  <a:gd name="connsiteX0" fmla="*/ 0 w 3023858"/>
                  <a:gd name="connsiteY0" fmla="*/ 1493823 h 1530037"/>
                  <a:gd name="connsiteX1" fmla="*/ 307820 w 3023858"/>
                  <a:gd name="connsiteY1" fmla="*/ 1530037 h 1530037"/>
                  <a:gd name="connsiteX2" fmla="*/ 3023858 w 3023858"/>
                  <a:gd name="connsiteY2" fmla="*/ 0 h 1530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3858" h="1530037">
                    <a:moveTo>
                      <a:pt x="0" y="1493823"/>
                    </a:moveTo>
                    <a:lnTo>
                      <a:pt x="307820" y="1530037"/>
                    </a:lnTo>
                    <a:lnTo>
                      <a:pt x="3023858" y="0"/>
                    </a:lnTo>
                  </a:path>
                </a:pathLst>
              </a:custGeom>
              <a:noFill/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E60FB718-7BCF-441E-ACBF-AAC9D8662005}"/>
                  </a:ext>
                </a:extLst>
              </p:cNvPr>
              <p:cNvSpPr/>
              <p:nvPr/>
            </p:nvSpPr>
            <p:spPr>
              <a:xfrm>
                <a:off x="4824413" y="3631406"/>
                <a:ext cx="1154906" cy="633413"/>
              </a:xfrm>
              <a:custGeom>
                <a:avLst/>
                <a:gdLst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164306 w 1173956"/>
                  <a:gd name="connsiteY15" fmla="*/ 569119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30956 w 1173956"/>
                  <a:gd name="connsiteY0" fmla="*/ 469107 h 631032"/>
                  <a:gd name="connsiteX1" fmla="*/ 0 w 1173956"/>
                  <a:gd name="connsiteY1" fmla="*/ 514350 h 631032"/>
                  <a:gd name="connsiteX2" fmla="*/ 33337 w 1173956"/>
                  <a:gd name="connsiteY2" fmla="*/ 554832 h 631032"/>
                  <a:gd name="connsiteX3" fmla="*/ 97631 w 1173956"/>
                  <a:gd name="connsiteY3" fmla="*/ 590550 h 631032"/>
                  <a:gd name="connsiteX4" fmla="*/ 152400 w 1173956"/>
                  <a:gd name="connsiteY4" fmla="*/ 609600 h 631032"/>
                  <a:gd name="connsiteX5" fmla="*/ 228600 w 1173956"/>
                  <a:gd name="connsiteY5" fmla="*/ 626269 h 631032"/>
                  <a:gd name="connsiteX6" fmla="*/ 295275 w 1173956"/>
                  <a:gd name="connsiteY6" fmla="*/ 631032 h 631032"/>
                  <a:gd name="connsiteX7" fmla="*/ 385762 w 1173956"/>
                  <a:gd name="connsiteY7" fmla="*/ 626269 h 631032"/>
                  <a:gd name="connsiteX8" fmla="*/ 1173956 w 1173956"/>
                  <a:gd name="connsiteY8" fmla="*/ 16669 h 631032"/>
                  <a:gd name="connsiteX9" fmla="*/ 1166812 w 1173956"/>
                  <a:gd name="connsiteY9" fmla="*/ 0 h 631032"/>
                  <a:gd name="connsiteX10" fmla="*/ 1159668 w 1173956"/>
                  <a:gd name="connsiteY10" fmla="*/ 21432 h 631032"/>
                  <a:gd name="connsiteX11" fmla="*/ 431006 w 1173956"/>
                  <a:gd name="connsiteY11" fmla="*/ 559594 h 631032"/>
                  <a:gd name="connsiteX12" fmla="*/ 373856 w 1173956"/>
                  <a:gd name="connsiteY12" fmla="*/ 590550 h 631032"/>
                  <a:gd name="connsiteX13" fmla="*/ 311943 w 1173956"/>
                  <a:gd name="connsiteY13" fmla="*/ 595313 h 631032"/>
                  <a:gd name="connsiteX14" fmla="*/ 252412 w 1173956"/>
                  <a:gd name="connsiteY14" fmla="*/ 590550 h 631032"/>
                  <a:gd name="connsiteX15" fmla="*/ 80962 w 1173956"/>
                  <a:gd name="connsiteY15" fmla="*/ 519112 h 631032"/>
                  <a:gd name="connsiteX16" fmla="*/ 30956 w 1173956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9525 w 1150144"/>
                  <a:gd name="connsiteY2" fmla="*/ 554832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7144 w 1150144"/>
                  <a:gd name="connsiteY0" fmla="*/ 469107 h 631032"/>
                  <a:gd name="connsiteX1" fmla="*/ 0 w 1150144"/>
                  <a:gd name="connsiteY1" fmla="*/ 516731 h 631032"/>
                  <a:gd name="connsiteX2" fmla="*/ 26193 w 1150144"/>
                  <a:gd name="connsiteY2" fmla="*/ 542926 h 631032"/>
                  <a:gd name="connsiteX3" fmla="*/ 73819 w 1150144"/>
                  <a:gd name="connsiteY3" fmla="*/ 590550 h 631032"/>
                  <a:gd name="connsiteX4" fmla="*/ 128588 w 1150144"/>
                  <a:gd name="connsiteY4" fmla="*/ 609600 h 631032"/>
                  <a:gd name="connsiteX5" fmla="*/ 204788 w 1150144"/>
                  <a:gd name="connsiteY5" fmla="*/ 626269 h 631032"/>
                  <a:gd name="connsiteX6" fmla="*/ 271463 w 1150144"/>
                  <a:gd name="connsiteY6" fmla="*/ 631032 h 631032"/>
                  <a:gd name="connsiteX7" fmla="*/ 361950 w 1150144"/>
                  <a:gd name="connsiteY7" fmla="*/ 626269 h 631032"/>
                  <a:gd name="connsiteX8" fmla="*/ 1150144 w 1150144"/>
                  <a:gd name="connsiteY8" fmla="*/ 16669 h 631032"/>
                  <a:gd name="connsiteX9" fmla="*/ 1143000 w 1150144"/>
                  <a:gd name="connsiteY9" fmla="*/ 0 h 631032"/>
                  <a:gd name="connsiteX10" fmla="*/ 1135856 w 1150144"/>
                  <a:gd name="connsiteY10" fmla="*/ 21432 h 631032"/>
                  <a:gd name="connsiteX11" fmla="*/ 407194 w 1150144"/>
                  <a:gd name="connsiteY11" fmla="*/ 559594 h 631032"/>
                  <a:gd name="connsiteX12" fmla="*/ 350044 w 1150144"/>
                  <a:gd name="connsiteY12" fmla="*/ 590550 h 631032"/>
                  <a:gd name="connsiteX13" fmla="*/ 288131 w 1150144"/>
                  <a:gd name="connsiteY13" fmla="*/ 595313 h 631032"/>
                  <a:gd name="connsiteX14" fmla="*/ 228600 w 1150144"/>
                  <a:gd name="connsiteY14" fmla="*/ 590550 h 631032"/>
                  <a:gd name="connsiteX15" fmla="*/ 57150 w 1150144"/>
                  <a:gd name="connsiteY15" fmla="*/ 519112 h 631032"/>
                  <a:gd name="connsiteX16" fmla="*/ 7144 w 1150144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69056 w 1145381"/>
                  <a:gd name="connsiteY3" fmla="*/ 590550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23825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00025 w 1145381"/>
                  <a:gd name="connsiteY5" fmla="*/ 626269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223837 w 1145381"/>
                  <a:gd name="connsiteY14" fmla="*/ 590550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1032"/>
                  <a:gd name="connsiteX1" fmla="*/ 0 w 1145381"/>
                  <a:gd name="connsiteY1" fmla="*/ 514350 h 631032"/>
                  <a:gd name="connsiteX2" fmla="*/ 21430 w 1145381"/>
                  <a:gd name="connsiteY2" fmla="*/ 542926 h 631032"/>
                  <a:gd name="connsiteX3" fmla="*/ 80962 w 1145381"/>
                  <a:gd name="connsiteY3" fmla="*/ 588169 h 631032"/>
                  <a:gd name="connsiteX4" fmla="*/ 130968 w 1145381"/>
                  <a:gd name="connsiteY4" fmla="*/ 609600 h 631032"/>
                  <a:gd name="connsiteX5" fmla="*/ 211932 w 1145381"/>
                  <a:gd name="connsiteY5" fmla="*/ 621506 h 631032"/>
                  <a:gd name="connsiteX6" fmla="*/ 266700 w 1145381"/>
                  <a:gd name="connsiteY6" fmla="*/ 631032 h 631032"/>
                  <a:gd name="connsiteX7" fmla="*/ 357187 w 1145381"/>
                  <a:gd name="connsiteY7" fmla="*/ 626269 h 631032"/>
                  <a:gd name="connsiteX8" fmla="*/ 1145381 w 1145381"/>
                  <a:gd name="connsiteY8" fmla="*/ 16669 h 631032"/>
                  <a:gd name="connsiteX9" fmla="*/ 1138237 w 1145381"/>
                  <a:gd name="connsiteY9" fmla="*/ 0 h 631032"/>
                  <a:gd name="connsiteX10" fmla="*/ 1131093 w 1145381"/>
                  <a:gd name="connsiteY10" fmla="*/ 21432 h 631032"/>
                  <a:gd name="connsiteX11" fmla="*/ 402431 w 1145381"/>
                  <a:gd name="connsiteY11" fmla="*/ 559594 h 631032"/>
                  <a:gd name="connsiteX12" fmla="*/ 345281 w 1145381"/>
                  <a:gd name="connsiteY12" fmla="*/ 590550 h 631032"/>
                  <a:gd name="connsiteX13" fmla="*/ 283368 w 1145381"/>
                  <a:gd name="connsiteY13" fmla="*/ 595313 h 631032"/>
                  <a:gd name="connsiteX14" fmla="*/ 176212 w 1145381"/>
                  <a:gd name="connsiteY14" fmla="*/ 581025 h 631032"/>
                  <a:gd name="connsiteX15" fmla="*/ 52387 w 1145381"/>
                  <a:gd name="connsiteY15" fmla="*/ 519112 h 631032"/>
                  <a:gd name="connsiteX16" fmla="*/ 2381 w 1145381"/>
                  <a:gd name="connsiteY16" fmla="*/ 469107 h 631032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11932 w 1145381"/>
                  <a:gd name="connsiteY5" fmla="*/ 621506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3413"/>
                  <a:gd name="connsiteX1" fmla="*/ 0 w 1145381"/>
                  <a:gd name="connsiteY1" fmla="*/ 514350 h 633413"/>
                  <a:gd name="connsiteX2" fmla="*/ 21430 w 1145381"/>
                  <a:gd name="connsiteY2" fmla="*/ 542926 h 633413"/>
                  <a:gd name="connsiteX3" fmla="*/ 80962 w 1145381"/>
                  <a:gd name="connsiteY3" fmla="*/ 588169 h 633413"/>
                  <a:gd name="connsiteX4" fmla="*/ 130968 w 1145381"/>
                  <a:gd name="connsiteY4" fmla="*/ 609600 h 633413"/>
                  <a:gd name="connsiteX5" fmla="*/ 204788 w 1145381"/>
                  <a:gd name="connsiteY5" fmla="*/ 626269 h 633413"/>
                  <a:gd name="connsiteX6" fmla="*/ 266700 w 1145381"/>
                  <a:gd name="connsiteY6" fmla="*/ 631032 h 633413"/>
                  <a:gd name="connsiteX7" fmla="*/ 350044 w 1145381"/>
                  <a:gd name="connsiteY7" fmla="*/ 633413 h 633413"/>
                  <a:gd name="connsiteX8" fmla="*/ 1145381 w 1145381"/>
                  <a:gd name="connsiteY8" fmla="*/ 16669 h 633413"/>
                  <a:gd name="connsiteX9" fmla="*/ 1138237 w 1145381"/>
                  <a:gd name="connsiteY9" fmla="*/ 0 h 633413"/>
                  <a:gd name="connsiteX10" fmla="*/ 1131093 w 1145381"/>
                  <a:gd name="connsiteY10" fmla="*/ 21432 h 633413"/>
                  <a:gd name="connsiteX11" fmla="*/ 402431 w 1145381"/>
                  <a:gd name="connsiteY11" fmla="*/ 559594 h 633413"/>
                  <a:gd name="connsiteX12" fmla="*/ 345281 w 1145381"/>
                  <a:gd name="connsiteY12" fmla="*/ 590550 h 633413"/>
                  <a:gd name="connsiteX13" fmla="*/ 283368 w 1145381"/>
                  <a:gd name="connsiteY13" fmla="*/ 595313 h 633413"/>
                  <a:gd name="connsiteX14" fmla="*/ 176212 w 1145381"/>
                  <a:gd name="connsiteY14" fmla="*/ 581025 h 633413"/>
                  <a:gd name="connsiteX15" fmla="*/ 52387 w 1145381"/>
                  <a:gd name="connsiteY15" fmla="*/ 519112 h 633413"/>
                  <a:gd name="connsiteX16" fmla="*/ 2381 w 1145381"/>
                  <a:gd name="connsiteY16" fmla="*/ 469107 h 633413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0044 w 1145381"/>
                  <a:gd name="connsiteY7" fmla="*/ 633413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2381 w 1145381"/>
                  <a:gd name="connsiteY0" fmla="*/ 469107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2381 w 1145381"/>
                  <a:gd name="connsiteY16" fmla="*/ 469107 h 638175"/>
                  <a:gd name="connsiteX0" fmla="*/ 11906 w 1145381"/>
                  <a:gd name="connsiteY0" fmla="*/ 473870 h 638175"/>
                  <a:gd name="connsiteX1" fmla="*/ 0 w 1145381"/>
                  <a:gd name="connsiteY1" fmla="*/ 514350 h 638175"/>
                  <a:gd name="connsiteX2" fmla="*/ 21430 w 1145381"/>
                  <a:gd name="connsiteY2" fmla="*/ 542926 h 638175"/>
                  <a:gd name="connsiteX3" fmla="*/ 80962 w 1145381"/>
                  <a:gd name="connsiteY3" fmla="*/ 588169 h 638175"/>
                  <a:gd name="connsiteX4" fmla="*/ 130968 w 1145381"/>
                  <a:gd name="connsiteY4" fmla="*/ 609600 h 638175"/>
                  <a:gd name="connsiteX5" fmla="*/ 204788 w 1145381"/>
                  <a:gd name="connsiteY5" fmla="*/ 626269 h 638175"/>
                  <a:gd name="connsiteX6" fmla="*/ 266700 w 1145381"/>
                  <a:gd name="connsiteY6" fmla="*/ 638175 h 638175"/>
                  <a:gd name="connsiteX7" fmla="*/ 352425 w 1145381"/>
                  <a:gd name="connsiteY7" fmla="*/ 616744 h 638175"/>
                  <a:gd name="connsiteX8" fmla="*/ 1145381 w 1145381"/>
                  <a:gd name="connsiteY8" fmla="*/ 16669 h 638175"/>
                  <a:gd name="connsiteX9" fmla="*/ 1138237 w 1145381"/>
                  <a:gd name="connsiteY9" fmla="*/ 0 h 638175"/>
                  <a:gd name="connsiteX10" fmla="*/ 1131093 w 1145381"/>
                  <a:gd name="connsiteY10" fmla="*/ 21432 h 638175"/>
                  <a:gd name="connsiteX11" fmla="*/ 402431 w 1145381"/>
                  <a:gd name="connsiteY11" fmla="*/ 559594 h 638175"/>
                  <a:gd name="connsiteX12" fmla="*/ 345281 w 1145381"/>
                  <a:gd name="connsiteY12" fmla="*/ 590550 h 638175"/>
                  <a:gd name="connsiteX13" fmla="*/ 283368 w 1145381"/>
                  <a:gd name="connsiteY13" fmla="*/ 595313 h 638175"/>
                  <a:gd name="connsiteX14" fmla="*/ 176212 w 1145381"/>
                  <a:gd name="connsiteY14" fmla="*/ 581025 h 638175"/>
                  <a:gd name="connsiteX15" fmla="*/ 52387 w 1145381"/>
                  <a:gd name="connsiteY15" fmla="*/ 519112 h 638175"/>
                  <a:gd name="connsiteX16" fmla="*/ 11906 w 1145381"/>
                  <a:gd name="connsiteY16" fmla="*/ 473870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19112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42926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0 w 1147763"/>
                  <a:gd name="connsiteY0" fmla="*/ 476251 h 638175"/>
                  <a:gd name="connsiteX1" fmla="*/ 2382 w 1147763"/>
                  <a:gd name="connsiteY1" fmla="*/ 514350 h 638175"/>
                  <a:gd name="connsiteX2" fmla="*/ 23812 w 1147763"/>
                  <a:gd name="connsiteY2" fmla="*/ 554832 h 638175"/>
                  <a:gd name="connsiteX3" fmla="*/ 83344 w 1147763"/>
                  <a:gd name="connsiteY3" fmla="*/ 588169 h 638175"/>
                  <a:gd name="connsiteX4" fmla="*/ 133350 w 1147763"/>
                  <a:gd name="connsiteY4" fmla="*/ 609600 h 638175"/>
                  <a:gd name="connsiteX5" fmla="*/ 207170 w 1147763"/>
                  <a:gd name="connsiteY5" fmla="*/ 626269 h 638175"/>
                  <a:gd name="connsiteX6" fmla="*/ 269082 w 1147763"/>
                  <a:gd name="connsiteY6" fmla="*/ 638175 h 638175"/>
                  <a:gd name="connsiteX7" fmla="*/ 354807 w 1147763"/>
                  <a:gd name="connsiteY7" fmla="*/ 616744 h 638175"/>
                  <a:gd name="connsiteX8" fmla="*/ 1147763 w 1147763"/>
                  <a:gd name="connsiteY8" fmla="*/ 16669 h 638175"/>
                  <a:gd name="connsiteX9" fmla="*/ 1140619 w 1147763"/>
                  <a:gd name="connsiteY9" fmla="*/ 0 h 638175"/>
                  <a:gd name="connsiteX10" fmla="*/ 1133475 w 1147763"/>
                  <a:gd name="connsiteY10" fmla="*/ 21432 h 638175"/>
                  <a:gd name="connsiteX11" fmla="*/ 404813 w 1147763"/>
                  <a:gd name="connsiteY11" fmla="*/ 559594 h 638175"/>
                  <a:gd name="connsiteX12" fmla="*/ 347663 w 1147763"/>
                  <a:gd name="connsiteY12" fmla="*/ 590550 h 638175"/>
                  <a:gd name="connsiteX13" fmla="*/ 285750 w 1147763"/>
                  <a:gd name="connsiteY13" fmla="*/ 595313 h 638175"/>
                  <a:gd name="connsiteX14" fmla="*/ 178594 w 1147763"/>
                  <a:gd name="connsiteY14" fmla="*/ 581025 h 638175"/>
                  <a:gd name="connsiteX15" fmla="*/ 54769 w 1147763"/>
                  <a:gd name="connsiteY15" fmla="*/ 528637 h 638175"/>
                  <a:gd name="connsiteX16" fmla="*/ 0 w 1147763"/>
                  <a:gd name="connsiteY16" fmla="*/ 476251 h 638175"/>
                  <a:gd name="connsiteX0" fmla="*/ 7143 w 1154906"/>
                  <a:gd name="connsiteY0" fmla="*/ 476251 h 638175"/>
                  <a:gd name="connsiteX1" fmla="*/ 0 w 1154906"/>
                  <a:gd name="connsiteY1" fmla="*/ 519112 h 638175"/>
                  <a:gd name="connsiteX2" fmla="*/ 30955 w 1154906"/>
                  <a:gd name="connsiteY2" fmla="*/ 554832 h 638175"/>
                  <a:gd name="connsiteX3" fmla="*/ 90487 w 1154906"/>
                  <a:gd name="connsiteY3" fmla="*/ 588169 h 638175"/>
                  <a:gd name="connsiteX4" fmla="*/ 140493 w 1154906"/>
                  <a:gd name="connsiteY4" fmla="*/ 609600 h 638175"/>
                  <a:gd name="connsiteX5" fmla="*/ 214313 w 1154906"/>
                  <a:gd name="connsiteY5" fmla="*/ 626269 h 638175"/>
                  <a:gd name="connsiteX6" fmla="*/ 276225 w 1154906"/>
                  <a:gd name="connsiteY6" fmla="*/ 638175 h 638175"/>
                  <a:gd name="connsiteX7" fmla="*/ 361950 w 1154906"/>
                  <a:gd name="connsiteY7" fmla="*/ 616744 h 638175"/>
                  <a:gd name="connsiteX8" fmla="*/ 1154906 w 1154906"/>
                  <a:gd name="connsiteY8" fmla="*/ 16669 h 638175"/>
                  <a:gd name="connsiteX9" fmla="*/ 1147762 w 1154906"/>
                  <a:gd name="connsiteY9" fmla="*/ 0 h 638175"/>
                  <a:gd name="connsiteX10" fmla="*/ 1140618 w 1154906"/>
                  <a:gd name="connsiteY10" fmla="*/ 21432 h 638175"/>
                  <a:gd name="connsiteX11" fmla="*/ 411956 w 1154906"/>
                  <a:gd name="connsiteY11" fmla="*/ 559594 h 638175"/>
                  <a:gd name="connsiteX12" fmla="*/ 354806 w 1154906"/>
                  <a:gd name="connsiteY12" fmla="*/ 590550 h 638175"/>
                  <a:gd name="connsiteX13" fmla="*/ 292893 w 1154906"/>
                  <a:gd name="connsiteY13" fmla="*/ 595313 h 638175"/>
                  <a:gd name="connsiteX14" fmla="*/ 185737 w 1154906"/>
                  <a:gd name="connsiteY14" fmla="*/ 581025 h 638175"/>
                  <a:gd name="connsiteX15" fmla="*/ 61912 w 1154906"/>
                  <a:gd name="connsiteY15" fmla="*/ 528637 h 638175"/>
                  <a:gd name="connsiteX16" fmla="*/ 7143 w 1154906"/>
                  <a:gd name="connsiteY16" fmla="*/ 476251 h 638175"/>
                  <a:gd name="connsiteX0" fmla="*/ 7143 w 1154906"/>
                  <a:gd name="connsiteY0" fmla="*/ 476251 h 633413"/>
                  <a:gd name="connsiteX1" fmla="*/ 0 w 1154906"/>
                  <a:gd name="connsiteY1" fmla="*/ 519112 h 633413"/>
                  <a:gd name="connsiteX2" fmla="*/ 30955 w 1154906"/>
                  <a:gd name="connsiteY2" fmla="*/ 554832 h 633413"/>
                  <a:gd name="connsiteX3" fmla="*/ 90487 w 1154906"/>
                  <a:gd name="connsiteY3" fmla="*/ 588169 h 633413"/>
                  <a:gd name="connsiteX4" fmla="*/ 140493 w 1154906"/>
                  <a:gd name="connsiteY4" fmla="*/ 609600 h 633413"/>
                  <a:gd name="connsiteX5" fmla="*/ 214313 w 1154906"/>
                  <a:gd name="connsiteY5" fmla="*/ 626269 h 633413"/>
                  <a:gd name="connsiteX6" fmla="*/ 290513 w 1154906"/>
                  <a:gd name="connsiteY6" fmla="*/ 633413 h 633413"/>
                  <a:gd name="connsiteX7" fmla="*/ 361950 w 1154906"/>
                  <a:gd name="connsiteY7" fmla="*/ 616744 h 633413"/>
                  <a:gd name="connsiteX8" fmla="*/ 1154906 w 1154906"/>
                  <a:gd name="connsiteY8" fmla="*/ 16669 h 633413"/>
                  <a:gd name="connsiteX9" fmla="*/ 1147762 w 1154906"/>
                  <a:gd name="connsiteY9" fmla="*/ 0 h 633413"/>
                  <a:gd name="connsiteX10" fmla="*/ 1140618 w 1154906"/>
                  <a:gd name="connsiteY10" fmla="*/ 21432 h 633413"/>
                  <a:gd name="connsiteX11" fmla="*/ 411956 w 1154906"/>
                  <a:gd name="connsiteY11" fmla="*/ 559594 h 633413"/>
                  <a:gd name="connsiteX12" fmla="*/ 354806 w 1154906"/>
                  <a:gd name="connsiteY12" fmla="*/ 590550 h 633413"/>
                  <a:gd name="connsiteX13" fmla="*/ 292893 w 1154906"/>
                  <a:gd name="connsiteY13" fmla="*/ 595313 h 633413"/>
                  <a:gd name="connsiteX14" fmla="*/ 185737 w 1154906"/>
                  <a:gd name="connsiteY14" fmla="*/ 581025 h 633413"/>
                  <a:gd name="connsiteX15" fmla="*/ 61912 w 1154906"/>
                  <a:gd name="connsiteY15" fmla="*/ 528637 h 633413"/>
                  <a:gd name="connsiteX16" fmla="*/ 7143 w 1154906"/>
                  <a:gd name="connsiteY16" fmla="*/ 476251 h 63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154906" h="633413">
                    <a:moveTo>
                      <a:pt x="7143" y="476251"/>
                    </a:moveTo>
                    <a:lnTo>
                      <a:pt x="0" y="519112"/>
                    </a:lnTo>
                    <a:lnTo>
                      <a:pt x="30955" y="554832"/>
                    </a:lnTo>
                    <a:lnTo>
                      <a:pt x="90487" y="588169"/>
                    </a:lnTo>
                    <a:lnTo>
                      <a:pt x="140493" y="609600"/>
                    </a:lnTo>
                    <a:lnTo>
                      <a:pt x="214313" y="626269"/>
                    </a:lnTo>
                    <a:lnTo>
                      <a:pt x="290513" y="633413"/>
                    </a:lnTo>
                    <a:lnTo>
                      <a:pt x="361950" y="616744"/>
                    </a:lnTo>
                    <a:lnTo>
                      <a:pt x="1154906" y="16669"/>
                    </a:lnTo>
                    <a:lnTo>
                      <a:pt x="1147762" y="0"/>
                    </a:lnTo>
                    <a:lnTo>
                      <a:pt x="1140618" y="21432"/>
                    </a:lnTo>
                    <a:lnTo>
                      <a:pt x="411956" y="559594"/>
                    </a:lnTo>
                    <a:lnTo>
                      <a:pt x="354806" y="590550"/>
                    </a:lnTo>
                    <a:lnTo>
                      <a:pt x="292893" y="595313"/>
                    </a:lnTo>
                    <a:cubicBezTo>
                      <a:pt x="257174" y="590550"/>
                      <a:pt x="230981" y="581026"/>
                      <a:pt x="185737" y="581025"/>
                    </a:cubicBezTo>
                    <a:cubicBezTo>
                      <a:pt x="128587" y="557212"/>
                      <a:pt x="97630" y="569119"/>
                      <a:pt x="61912" y="528637"/>
                    </a:cubicBezTo>
                    <a:lnTo>
                      <a:pt x="7143" y="47625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0C0E95A-1BA1-47B9-B28F-86601755D9FC}"/>
                  </a:ext>
                </a:extLst>
              </p:cNvPr>
              <p:cNvSpPr/>
              <p:nvPr/>
            </p:nvSpPr>
            <p:spPr>
              <a:xfrm>
                <a:off x="5548313" y="3767138"/>
                <a:ext cx="266700" cy="135731"/>
              </a:xfrm>
              <a:custGeom>
                <a:avLst/>
                <a:gdLst>
                  <a:gd name="connsiteX0" fmla="*/ 88106 w 266700"/>
                  <a:gd name="connsiteY0" fmla="*/ 135731 h 135731"/>
                  <a:gd name="connsiteX1" fmla="*/ 0 w 266700"/>
                  <a:gd name="connsiteY1" fmla="*/ 130968 h 135731"/>
                  <a:gd name="connsiteX2" fmla="*/ 190500 w 266700"/>
                  <a:gd name="connsiteY2" fmla="*/ 0 h 135731"/>
                  <a:gd name="connsiteX3" fmla="*/ 266700 w 266700"/>
                  <a:gd name="connsiteY3" fmla="*/ 4762 h 135731"/>
                  <a:gd name="connsiteX4" fmla="*/ 88106 w 266700"/>
                  <a:gd name="connsiteY4" fmla="*/ 135731 h 135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00" h="135731">
                    <a:moveTo>
                      <a:pt x="88106" y="135731"/>
                    </a:moveTo>
                    <a:lnTo>
                      <a:pt x="0" y="130968"/>
                    </a:lnTo>
                    <a:lnTo>
                      <a:pt x="190500" y="0"/>
                    </a:lnTo>
                    <a:lnTo>
                      <a:pt x="266700" y="4762"/>
                    </a:lnTo>
                    <a:lnTo>
                      <a:pt x="88106" y="135731"/>
                    </a:lnTo>
                    <a:close/>
                  </a:path>
                </a:pathLst>
              </a:custGeom>
              <a:blipFill dpi="0"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04F83C06-35BC-45A3-B2D2-6B57F95C60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29849" y="4107602"/>
                <a:ext cx="1832134" cy="16765"/>
              </a:xfrm>
              <a:prstGeom prst="line">
                <a:avLst/>
              </a:prstGeom>
              <a:ln w="44450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4" name="Picture 2" descr="Image result for kids walking at beach crosswalk">
                <a:extLst>
                  <a:ext uri="{FF2B5EF4-FFF2-40B4-BE49-F238E27FC236}">
                    <a16:creationId xmlns:a16="http://schemas.microsoft.com/office/drawing/2014/main" id="{F91C3E74-8C19-49ED-949E-39FFA5951C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2811" b="77011" l="8077" r="72615">
                            <a14:foregroundMark x1="9385" y1="39498" x2="11769" y2="46708"/>
                            <a14:foregroundMark x1="8930" y1="67455" x2="8308" y2="71996"/>
                            <a14:foregroundMark x1="11769" y1="46708" x2="9173" y2="65676"/>
                            <a14:foregroundMark x1="11769" y1="57576" x2="14462" y2="63532"/>
                            <a14:foregroundMark x1="14462" y1="63532" x2="12769" y2="72727"/>
                            <a14:foregroundMark x1="12615" y1="54650" x2="13846" y2="58725"/>
                            <a14:foregroundMark x1="29538" y1="33751" x2="31000" y2="39394"/>
                            <a14:foregroundMark x1="29846" y1="40543" x2="27846" y2="49112"/>
                            <a14:foregroundMark x1="31385" y1="43156" x2="28923" y2="59039"/>
                            <a14:foregroundMark x1="28923" y1="59039" x2="30846" y2="66458"/>
                            <a14:foregroundMark x1="28308" y1="60920" x2="23385" y2="75131"/>
                            <a14:foregroundMark x1="29231" y1="71996" x2="28769" y2="74190"/>
                            <a14:foregroundMark x1="29308" y1="41379" x2="27516" y2="45867"/>
                            <a14:foregroundMark x1="29769" y1="33856" x2="31692" y2="34796"/>
                            <a14:foregroundMark x1="30308" y1="33229" x2="28615" y2="36677"/>
                            <a14:foregroundMark x1="29923" y1="33229" x2="28615" y2="37618"/>
                            <a14:foregroundMark x1="28538" y1="33856" x2="31846" y2="36155"/>
                            <a14:foregroundMark x1="30000" y1="32915" x2="32199" y2="35069"/>
                            <a14:foregroundMark x1="32077" y1="46813" x2="35154" y2="55486"/>
                            <a14:foregroundMark x1="27557" y1="74238" x2="30000" y2="74190"/>
                            <a14:foregroundMark x1="28692" y1="74086" x2="29848" y2="74871"/>
                            <a14:foregroundMark x1="29462" y1="75131" x2="29231" y2="74608"/>
                            <a14:foregroundMark x1="9231" y1="46499" x2="9077" y2="53501"/>
                            <a14:foregroundMark x1="9077" y1="53501" x2="9308" y2="54650"/>
                            <a14:foregroundMark x1="8692" y1="48798" x2="9615" y2="59457"/>
                            <a14:foregroundMark x1="8077" y1="55486" x2="9231" y2="61546"/>
                            <a14:foregroundMark x1="8308" y1="56113" x2="8846" y2="50157"/>
                            <a14:foregroundMark x1="12615" y1="73981" x2="12555" y2="73964"/>
                            <a14:foregroundMark x1="28308" y1="34483" x2="28231" y2="36886"/>
                            <a14:foregroundMark x1="26577" y1="52863" x2="26308" y2="55486"/>
                            <a14:foregroundMark x1="28692" y1="40961" x2="26615" y2="47649"/>
                            <a14:foregroundMark x1="26333" y1="52834" x2="26154" y2="56113"/>
                            <a14:foregroundMark x1="28846" y1="40230" x2="27272" y2="44312"/>
                            <a14:foregroundMark x1="52308" y1="38662" x2="52077" y2="40334"/>
                            <a14:foregroundMark x1="55003" y1="40125" x2="56000" y2="40752"/>
                            <a14:foregroundMark x1="53233" y1="39012" x2="55003" y2="40125"/>
                            <a14:foregroundMark x1="54355" y1="39012" x2="56077" y2="40230"/>
                            <a14:foregroundMark x1="55459" y1="40125" x2="56308" y2="41066"/>
                            <a14:foregroundMark x1="53385" y1="37827" x2="55459" y2="40125"/>
                            <a14:foregroundMark x1="55077" y1="40125" x2="55462" y2="41797"/>
                            <a14:foregroundMark x1="54821" y1="39012" x2="55077" y2="40125"/>
                            <a14:foregroundMark x1="52692" y1="40439" x2="50385" y2="41484"/>
                            <a14:foregroundMark x1="51656" y1="39012" x2="50769" y2="42111"/>
                            <a14:foregroundMark x1="53385" y1="74504" x2="55703" y2="75430"/>
                            <a14:foregroundMark x1="48320" y1="75278" x2="49154" y2="75758"/>
                            <a14:foregroundMark x1="47154" y1="74608" x2="47609" y2="74870"/>
                            <a14:foregroundMark x1="71538" y1="39394" x2="66154" y2="60502"/>
                            <a14:foregroundMark x1="66154" y1="60502" x2="68385" y2="53710"/>
                            <a14:foregroundMark x1="68385" y1="53710" x2="70923" y2="68652"/>
                            <a14:foregroundMark x1="70923" y1="68652" x2="70682" y2="71198"/>
                            <a14:foregroundMark x1="68923" y1="46499" x2="65385" y2="59875"/>
                            <a14:foregroundMark x1="68462" y1="45664" x2="67268" y2="50302"/>
                            <a14:foregroundMark x1="68231" y1="46290" x2="66562" y2="49990"/>
                            <a14:foregroundMark x1="70538" y1="47440" x2="70349" y2="52197"/>
                            <a14:foregroundMark x1="72000" y1="40230" x2="72692" y2="44723"/>
                            <a14:foregroundMark x1="72165" y1="75370" x2="72462" y2="75758"/>
                            <a14:foregroundMark x1="70308" y1="74815" x2="70308" y2="77011"/>
                            <a14:foregroundMark x1="60077" y1="73459" x2="61615" y2="76176"/>
                            <a14:foregroundMark x1="15221" y1="74336" x2="15923" y2="74608"/>
                            <a14:foregroundMark x1="47750" y1="75553" x2="48308" y2="75862"/>
                            <a14:foregroundMark x1="46231" y1="74713" x2="47681" y2="75515"/>
                            <a14:foregroundMark x1="65769" y1="65204" x2="61692" y2="70324"/>
                            <a14:foregroundMark x1="61692" y1="70324" x2="60077" y2="74295"/>
                            <a14:foregroundMark x1="60385" y1="73877" x2="61846" y2="75131"/>
                            <a14:foregroundMark x1="70538" y1="71264" x2="70615" y2="74295"/>
                            <a14:foregroundMark x1="66923" y1="51202" x2="65692" y2="57158"/>
                            <a14:foregroundMark x1="66385" y1="50993" x2="65385" y2="57785"/>
                            <a14:foregroundMark x1="65385" y1="57785" x2="65692" y2="58098"/>
                            <a14:foregroundMark x1="66462" y1="50784" x2="65231" y2="57889"/>
                            <a14:foregroundMark x1="65231" y1="57889" x2="65769" y2="60188"/>
                            <a14:foregroundMark x1="70615" y1="47544" x2="70489" y2="52208"/>
                            <a14:foregroundMark x1="69981" y1="56048" x2="69923" y2="56949"/>
                            <a14:foregroundMark x1="70538" y1="47335" x2="70227" y2="52188"/>
                            <a14:foregroundMark x1="70538" y1="47126" x2="70815" y2="52233"/>
                            <a14:foregroundMark x1="70355" y1="56070" x2="69923" y2="57471"/>
                            <a14:foregroundMark x1="70769" y1="46917" x2="70594" y2="52216"/>
                            <a14:foregroundMark x1="71077" y1="48067" x2="70778" y2="52230"/>
                            <a14:foregroundMark x1="28000" y1="42006" x2="26846" y2="48485"/>
                            <a14:foregroundMark x1="27769" y1="42006" x2="26692" y2="45141"/>
                            <a14:foregroundMark x1="28615" y1="40125" x2="26846" y2="45664"/>
                            <a14:foregroundMark x1="28538" y1="40439" x2="26615" y2="46395"/>
                            <a14:foregroundMark x1="26462" y1="44096" x2="26462" y2="44096"/>
                            <a14:foregroundMark x1="26692" y1="43156" x2="26692" y2="43156"/>
                            <a14:foregroundMark x1="26769" y1="42738" x2="26769" y2="42738"/>
                            <a14:foregroundMark x1="26231" y1="52665" x2="26231" y2="52665"/>
                            <a14:foregroundMark x1="26000" y1="53501" x2="26000" y2="53501"/>
                            <a14:foregroundMark x1="25923" y1="54545" x2="25923" y2="54545"/>
                            <a14:foregroundMark x1="25923" y1="55590" x2="25923" y2="55904"/>
                            <a14:foregroundMark x1="26308" y1="52351" x2="26308" y2="52351"/>
                            <a14:foregroundMark x1="26308" y1="51411" x2="26308" y2="51411"/>
                            <a14:foregroundMark x1="26462" y1="51097" x2="26462" y2="51097"/>
                            <a14:foregroundMark x1="26462" y1="50261" x2="26462" y2="53292"/>
                            <a14:backgroundMark x1="7154" y1="71996" x2="7308" y2="73668"/>
                            <a14:backgroundMark x1="11000" y1="71787" x2="10385" y2="74713"/>
                            <a14:backgroundMark x1="9923" y1="73877" x2="8462" y2="75026"/>
                            <a14:backgroundMark x1="13385" y1="74608" x2="13898" y2="74701"/>
                            <a14:backgroundMark x1="8846" y1="65517" x2="8385" y2="67189"/>
                            <a14:backgroundMark x1="33462" y1="35737" x2="33000" y2="36573"/>
                            <a14:backgroundMark x1="32154" y1="52142" x2="32692" y2="54441"/>
                            <a14:backgroundMark x1="14538" y1="71891" x2="17231" y2="73354"/>
                            <a14:backgroundMark x1="14077" y1="72309" x2="15923" y2="73145"/>
                            <a14:backgroundMark x1="25769" y1="72414" x2="27308" y2="74504"/>
                            <a14:backgroundMark x1="32077" y1="70846" x2="36308" y2="75862"/>
                            <a14:backgroundMark x1="36308" y1="75862" x2="41000" y2="71578"/>
                            <a14:backgroundMark x1="41000" y1="71578" x2="44769" y2="74086"/>
                            <a14:backgroundMark x1="54846" y1="68861" x2="57231" y2="75653"/>
                            <a14:backgroundMark x1="57231" y1="75653" x2="56385" y2="71578"/>
                            <a14:backgroundMark x1="49538" y1="70010" x2="51538" y2="70219"/>
                            <a14:backgroundMark x1="49538" y1="72309" x2="51462" y2="72205"/>
                            <a14:backgroundMark x1="48462" y1="72414" x2="49000" y2="75026"/>
                            <a14:backgroundMark x1="63923" y1="70533" x2="68846" y2="73772"/>
                            <a14:backgroundMark x1="68846" y1="73772" x2="69251" y2="72122"/>
                            <a14:backgroundMark x1="72000" y1="72100" x2="70769" y2="75131"/>
                            <a14:backgroundMark x1="22846" y1="72100" x2="21846" y2="73250"/>
                            <a14:backgroundMark x1="25231" y1="73459" x2="25077" y2="75235"/>
                            <a14:backgroundMark x1="30308" y1="74295" x2="32538" y2="76594"/>
                            <a14:backgroundMark x1="66231" y1="49843" x2="65972" y2="50883"/>
                            <a14:backgroundMark x1="64462" y1="57538" x2="64462" y2="58210"/>
                            <a14:backgroundMark x1="71154" y1="53710" x2="71077" y2="56113"/>
                            <a14:backgroundMark x1="71000" y1="52247" x2="70923" y2="54127"/>
                            <a14:backgroundMark x1="26055" y1="48229" x2="25927" y2="50261"/>
                            <a14:backgroundMark x1="56077" y1="40125" x2="56077" y2="40125"/>
                            <a14:backgroundMark x1="55846" y1="40125" x2="55846" y2="40125"/>
                            <a14:backgroundMark x1="54077" y1="37513" x2="51154" y2="37513"/>
                          </a14:backgroundRemoval>
                        </a14:imgEffect>
                        <a14:imgEffect>
                          <a14:brightnessContrast bright="1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9" t="31150" r="22840" b="24366"/>
              <a:stretch/>
            </p:blipFill>
            <p:spPr bwMode="auto">
              <a:xfrm>
                <a:off x="5516433" y="3310842"/>
                <a:ext cx="1210545" cy="552512"/>
              </a:xfrm>
              <a:prstGeom prst="rect">
                <a:avLst/>
              </a:prstGeom>
              <a:noFill/>
              <a:effectLst>
                <a:outerShdw blurRad="76200" dist="12700" dir="2700000" sy="-23000" kx="-800400" algn="bl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12" descr="Related image">
                <a:extLst>
                  <a:ext uri="{FF2B5EF4-FFF2-40B4-BE49-F238E27FC236}">
                    <a16:creationId xmlns:a16="http://schemas.microsoft.com/office/drawing/2014/main" id="{D927BAB2-31D1-4893-8B35-0D9FA8DA1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18750" b="82500" l="43310" r="79930">
                            <a14:foregroundMark x1="52113" y1="18958" x2="52113" y2="33750"/>
                            <a14:foregroundMark x1="52113" y1="33750" x2="55516" y2="42083"/>
                            <a14:foregroundMark x1="44824" y1="38476" x2="43897" y2="40000"/>
                            <a14:foregroundMark x1="46440" y1="35821" x2="45382" y2="37560"/>
                            <a14:foregroundMark x1="50235" y1="29583" x2="46835" y2="35171"/>
                            <a14:foregroundMark x1="48666" y1="43148" x2="49883" y2="43958"/>
                            <a14:foregroundMark x1="43310" y1="39583" x2="44343" y2="40271"/>
                            <a14:foregroundMark x1="53924" y1="54304" x2="52817" y2="66458"/>
                            <a14:foregroundMark x1="54695" y1="45833" x2="54207" y2="51191"/>
                            <a14:foregroundMark x1="52197" y1="56250" x2="54460" y2="66667"/>
                            <a14:foregroundMark x1="52106" y1="55833" x2="52197" y2="56250"/>
                            <a14:foregroundMark x1="51744" y1="54167" x2="52106" y2="55833"/>
                            <a14:foregroundMark x1="51291" y1="52083" x2="51744" y2="54167"/>
                            <a14:foregroundMark x1="54460" y1="66667" x2="53169" y2="70833"/>
                            <a14:foregroundMark x1="54460" y1="63958" x2="53052" y2="71667"/>
                            <a14:foregroundMark x1="50747" y1="54167" x2="50316" y2="55968"/>
                            <a14:foregroundMark x1="51195" y1="52292" x2="50747" y2="54167"/>
                            <a14:foregroundMark x1="51295" y1="51875" x2="51195" y2="52292"/>
                            <a14:foregroundMark x1="51494" y1="51042" x2="51295" y2="51875"/>
                            <a14:foregroundMark x1="51643" y1="50417" x2="51494" y2="51042"/>
                            <a14:foregroundMark x1="45067" y1="76042" x2="44249" y2="82500"/>
                            <a14:foregroundMark x1="45199" y1="75000" x2="45067" y2="76042"/>
                            <a14:foregroundMark x1="45357" y1="73750" x2="45199" y2="75000"/>
                            <a14:foregroundMark x1="45594" y1="71875" x2="45357" y2="73750"/>
                            <a14:foregroundMark x1="46095" y1="67917" x2="45594" y2="71875"/>
                            <a14:foregroundMark x1="46253" y1="66667" x2="46095" y2="67917"/>
                            <a14:foregroundMark x1="46596" y1="63958" x2="46253" y2="66667"/>
                            <a14:foregroundMark x1="45364" y1="41667" x2="45657" y2="42083"/>
                            <a14:foregroundMark x1="44484" y1="40417" x2="45364" y2="41667"/>
                            <a14:foregroundMark x1="73005" y1="28121" x2="73005" y2="39583"/>
                            <a14:foregroundMark x1="73005" y1="23333" x2="73005" y2="28047"/>
                            <a14:foregroundMark x1="73005" y1="39583" x2="71245" y2="55879"/>
                            <a14:foregroundMark x1="79331" y1="37483" x2="79930" y2="38958"/>
                            <a14:foregroundMark x1="75704" y1="28542" x2="78896" y2="36409"/>
                            <a14:foregroundMark x1="67956" y1="38853" x2="68124" y2="39002"/>
                            <a14:foregroundMark x1="67370" y1="38333" x2="67890" y2="38795"/>
                            <a14:foregroundMark x1="66901" y1="37917" x2="67370" y2="38333"/>
                            <a14:foregroundMark x1="70054" y1="41678" x2="70423" y2="42083"/>
                            <a14:foregroundMark x1="68651" y1="40136" x2="69027" y2="40549"/>
                            <a14:foregroundMark x1="71479" y1="41250" x2="71479" y2="42708"/>
                            <a14:foregroundMark x1="71479" y1="34167" x2="71479" y2="40833"/>
                            <a14:foregroundMark x1="74184" y1="70990" x2="74061" y2="72917"/>
                            <a14:foregroundMark x1="74648" y1="63750" x2="74449" y2="66862"/>
                            <a14:foregroundMark x1="70305" y1="78125" x2="71479" y2="79167"/>
                            <a14:foregroundMark x1="79225" y1="40417" x2="77700" y2="41458"/>
                            <a14:foregroundMark x1="45305" y1="41875" x2="45793" y2="42141"/>
                            <a14:foregroundMark x1="45305" y1="41875" x2="48709" y2="43333"/>
                            <a14:foregroundMark x1="54225" y1="66875" x2="52700" y2="73333"/>
                            <a14:foregroundMark x1="52817" y1="73958" x2="53873" y2="67500"/>
                            <a14:foregroundMark x1="53991" y1="69167" x2="53286" y2="72708"/>
                            <a14:foregroundMark x1="53756" y1="70625" x2="52582" y2="74167"/>
                            <a14:backgroundMark x1="57277" y1="46250" x2="65728" y2="60625"/>
                            <a14:backgroundMark x1="65728" y1="60625" x2="63967" y2="84583"/>
                            <a14:backgroundMark x1="63967" y1="84583" x2="56248" y2="65499"/>
                            <a14:backgroundMark x1="55559" y1="71923" x2="61385" y2="60625"/>
                            <a14:backgroundMark x1="43492" y1="67609" x2="42840" y2="75417"/>
                            <a14:backgroundMark x1="43779" y1="64167" x2="45349" y2="45358"/>
                            <a14:backgroundMark x1="48005" y1="73333" x2="50000" y2="76250"/>
                            <a14:backgroundMark x1="43037" y1="82024" x2="42840" y2="83750"/>
                            <a14:backgroundMark x1="56808" y1="48750" x2="58568" y2="52500"/>
                            <a14:backgroundMark x1="54812" y1="51667" x2="54577" y2="54167"/>
                            <a14:backgroundMark x1="45188" y1="38542" x2="45006" y2="38399"/>
                            <a14:backgroundMark x1="43545" y1="73750" x2="43545" y2="73750"/>
                            <a14:backgroundMark x1="43545" y1="76042" x2="43545" y2="76042"/>
                            <a14:backgroundMark x1="43897" y1="75000" x2="43897" y2="75000"/>
                            <a14:backgroundMark x1="44131" y1="73542" x2="44131" y2="73542"/>
                            <a14:backgroundMark x1="44366" y1="71875" x2="44366" y2="71875"/>
                            <a14:backgroundMark x1="44718" y1="67917" x2="44718" y2="67917"/>
                            <a14:backgroundMark x1="44718" y1="66667" x2="44718" y2="66667"/>
                            <a14:backgroundMark x1="68897" y1="38542" x2="69131" y2="38125"/>
                            <a14:backgroundMark x1="68545" y1="38333" x2="69131" y2="39167"/>
                            <a14:backgroundMark x1="75000" y1="66458" x2="75822" y2="69792"/>
                            <a14:backgroundMark x1="69249" y1="78750" x2="69953" y2="81875"/>
                            <a14:backgroundMark x1="70287" y1="81510" x2="71127" y2="82083"/>
                            <a14:backgroundMark x1="69249" y1="54583" x2="69249" y2="66667"/>
                            <a14:backgroundMark x1="69953" y1="40625" x2="70305" y2="40625"/>
                            <a14:backgroundMark x1="70305" y1="40833" x2="70305" y2="40833"/>
                            <a14:backgroundMark x1="70305" y1="41250" x2="70305" y2="41250"/>
                            <a14:backgroundMark x1="70540" y1="41458" x2="70540" y2="41458"/>
                            <a14:backgroundMark x1="70540" y1="41042" x2="70540" y2="41042"/>
                            <a14:backgroundMark x1="69014" y1="40000" x2="69014" y2="40000"/>
                            <a14:backgroundMark x1="68192" y1="38333" x2="68192" y2="38333"/>
                            <a14:backgroundMark x1="77582" y1="36875" x2="77582" y2="36875"/>
                            <a14:backgroundMark x1="71596" y1="25625" x2="69718" y2="27917"/>
                            <a14:backgroundMark x1="76878" y1="23542" x2="77113" y2="25833"/>
                            <a14:backgroundMark x1="48826" y1="71250" x2="49531" y2="72500"/>
                            <a14:backgroundMark x1="50352" y1="57500" x2="50000" y2="62083"/>
                            <a14:backgroundMark x1="49883" y1="57083" x2="50587" y2="56667"/>
                            <a14:backgroundMark x1="50587" y1="56250" x2="50117" y2="57500"/>
                            <a14:backgroundMark x1="49765" y1="61875" x2="50117" y2="64167"/>
                            <a14:backgroundMark x1="49883" y1="63333" x2="50000" y2="64583"/>
                            <a14:backgroundMark x1="50822" y1="55833" x2="50822" y2="55833"/>
                            <a14:backgroundMark x1="50352" y1="56250" x2="50352" y2="56250"/>
                            <a14:backgroundMark x1="50939" y1="51042" x2="50939" y2="51042"/>
                            <a14:backgroundMark x1="50822" y1="51875" x2="50822" y2="51875"/>
                            <a14:backgroundMark x1="51056" y1="52292" x2="51056" y2="52292"/>
                            <a14:backgroundMark x1="54460" y1="51250" x2="54225" y2="54375"/>
                            <a14:backgroundMark x1="49883" y1="54167" x2="49883" y2="54167"/>
                            <a14:backgroundMark x1="45775" y1="38333" x2="45070" y2="389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054" t="14743" r="41359" b="14881"/>
              <a:stretch/>
            </p:blipFill>
            <p:spPr bwMode="auto">
              <a:xfrm>
                <a:off x="1077614" y="3661032"/>
                <a:ext cx="749825" cy="17923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B9B02EDE-4A9A-4CBA-9570-0D1901219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4699" y="5081729"/>
              <a:ext cx="519199" cy="213385"/>
            </a:xfrm>
            <a:prstGeom prst="line">
              <a:avLst/>
            </a:prstGeom>
            <a:ln w="444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842E2F7-FAC6-48A2-844E-DEC007B5C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29" y="5678410"/>
              <a:ext cx="634381" cy="261385"/>
            </a:xfrm>
            <a:prstGeom prst="line">
              <a:avLst/>
            </a:prstGeom>
            <a:ln w="4762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1E50FEE-EA9A-46C5-986C-65F668C17C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0490" y="4572994"/>
              <a:ext cx="377713" cy="161691"/>
            </a:xfrm>
            <a:prstGeom prst="line">
              <a:avLst/>
            </a:prstGeom>
            <a:ln w="381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C2610360-9EC7-4EED-9F9C-DE78F7DB41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5130" y="4189033"/>
              <a:ext cx="253246" cy="107997"/>
            </a:xfrm>
            <a:prstGeom prst="line">
              <a:avLst/>
            </a:prstGeom>
            <a:ln w="3175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7B5B8637-9C39-4EAC-9505-7A4A04E5F38A}"/>
                </a:ext>
              </a:extLst>
            </p:cNvPr>
            <p:cNvCxnSpPr/>
            <p:nvPr/>
          </p:nvCxnSpPr>
          <p:spPr>
            <a:xfrm flipV="1">
              <a:off x="4709422" y="3905338"/>
              <a:ext cx="202882" cy="82868"/>
            </a:xfrm>
            <a:prstGeom prst="line">
              <a:avLst/>
            </a:prstGeom>
            <a:ln w="254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10DE7298-6A10-42FB-8E43-F59DF2B0D0D6}"/>
                </a:ext>
              </a:extLst>
            </p:cNvPr>
            <p:cNvCxnSpPr/>
            <p:nvPr/>
          </p:nvCxnSpPr>
          <p:spPr>
            <a:xfrm flipV="1">
              <a:off x="5403714" y="3639097"/>
              <a:ext cx="132450" cy="52283"/>
            </a:xfrm>
            <a:prstGeom prst="line">
              <a:avLst/>
            </a:prstGeom>
            <a:ln w="15875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80F31EF-16A3-492A-B47B-C4B1F864F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4621" y="3529009"/>
              <a:ext cx="99849" cy="42866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FF0217C-CB14-4914-9EF0-8DB063ED9484}"/>
                </a:ext>
              </a:extLst>
            </p:cNvPr>
            <p:cNvCxnSpPr/>
            <p:nvPr/>
          </p:nvCxnSpPr>
          <p:spPr>
            <a:xfrm flipV="1">
              <a:off x="5922169" y="3452813"/>
              <a:ext cx="57150" cy="21431"/>
            </a:xfrm>
            <a:prstGeom prst="line">
              <a:avLst/>
            </a:prstGeom>
            <a:ln w="12700">
              <a:solidFill>
                <a:srgbClr val="FFDC6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12" descr="Related image">
              <a:extLst>
                <a:ext uri="{FF2B5EF4-FFF2-40B4-BE49-F238E27FC236}">
                  <a16:creationId xmlns:a16="http://schemas.microsoft.com/office/drawing/2014/main" id="{F985BEAC-47D0-4D3C-9A56-BA34DEB624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8750" b="82500" l="43310" r="79930">
                          <a14:foregroundMark x1="52113" y1="18958" x2="52113" y2="33750"/>
                          <a14:foregroundMark x1="52113" y1="33750" x2="55516" y2="42083"/>
                          <a14:foregroundMark x1="44824" y1="38476" x2="43897" y2="40000"/>
                          <a14:foregroundMark x1="46440" y1="35821" x2="45382" y2="37560"/>
                          <a14:foregroundMark x1="50235" y1="29583" x2="46835" y2="35171"/>
                          <a14:foregroundMark x1="48666" y1="43148" x2="49883" y2="43958"/>
                          <a14:foregroundMark x1="43310" y1="39583" x2="44343" y2="40271"/>
                          <a14:foregroundMark x1="53924" y1="54304" x2="52817" y2="66458"/>
                          <a14:foregroundMark x1="54695" y1="45833" x2="54207" y2="51191"/>
                          <a14:foregroundMark x1="52197" y1="56250" x2="54460" y2="66667"/>
                          <a14:foregroundMark x1="52106" y1="55833" x2="52197" y2="56250"/>
                          <a14:foregroundMark x1="51744" y1="54167" x2="52106" y2="55833"/>
                          <a14:foregroundMark x1="51291" y1="52083" x2="51744" y2="54167"/>
                          <a14:foregroundMark x1="54460" y1="66667" x2="53169" y2="70833"/>
                          <a14:foregroundMark x1="54460" y1="63958" x2="53052" y2="71667"/>
                          <a14:foregroundMark x1="50747" y1="54167" x2="50316" y2="55968"/>
                          <a14:foregroundMark x1="51195" y1="52292" x2="50747" y2="54167"/>
                          <a14:foregroundMark x1="51295" y1="51875" x2="51195" y2="52292"/>
                          <a14:foregroundMark x1="51494" y1="51042" x2="51295" y2="51875"/>
                          <a14:foregroundMark x1="51643" y1="50417" x2="51494" y2="51042"/>
                          <a14:foregroundMark x1="45067" y1="76042" x2="44249" y2="82500"/>
                          <a14:foregroundMark x1="45199" y1="75000" x2="45067" y2="76042"/>
                          <a14:foregroundMark x1="45357" y1="73750" x2="45199" y2="75000"/>
                          <a14:foregroundMark x1="45594" y1="71875" x2="45357" y2="73750"/>
                          <a14:foregroundMark x1="46095" y1="67917" x2="45594" y2="71875"/>
                          <a14:foregroundMark x1="46253" y1="66667" x2="46095" y2="67917"/>
                          <a14:foregroundMark x1="46596" y1="63958" x2="46253" y2="66667"/>
                          <a14:foregroundMark x1="45364" y1="41667" x2="45657" y2="42083"/>
                          <a14:foregroundMark x1="44484" y1="40417" x2="45364" y2="41667"/>
                          <a14:foregroundMark x1="73005" y1="28121" x2="73005" y2="39583"/>
                          <a14:foregroundMark x1="73005" y1="23333" x2="73005" y2="28047"/>
                          <a14:foregroundMark x1="73005" y1="39583" x2="71245" y2="55879"/>
                          <a14:foregroundMark x1="79331" y1="37483" x2="79930" y2="38958"/>
                          <a14:foregroundMark x1="75704" y1="28542" x2="78896" y2="36409"/>
                          <a14:foregroundMark x1="67956" y1="38853" x2="68124" y2="39002"/>
                          <a14:foregroundMark x1="67370" y1="38333" x2="67890" y2="38795"/>
                          <a14:foregroundMark x1="66901" y1="37917" x2="67370" y2="38333"/>
                          <a14:foregroundMark x1="70054" y1="41678" x2="70423" y2="42083"/>
                          <a14:foregroundMark x1="68651" y1="40136" x2="69027" y2="40549"/>
                          <a14:foregroundMark x1="71479" y1="41250" x2="71479" y2="42708"/>
                          <a14:foregroundMark x1="71479" y1="34167" x2="71479" y2="40833"/>
                          <a14:foregroundMark x1="74184" y1="70990" x2="74061" y2="72917"/>
                          <a14:foregroundMark x1="74648" y1="63750" x2="74449" y2="66862"/>
                          <a14:foregroundMark x1="70305" y1="78125" x2="71479" y2="79167"/>
                          <a14:foregroundMark x1="79225" y1="40417" x2="77700" y2="41458"/>
                          <a14:foregroundMark x1="45305" y1="41875" x2="45793" y2="42141"/>
                          <a14:foregroundMark x1="45305" y1="41875" x2="48709" y2="43333"/>
                          <a14:foregroundMark x1="54225" y1="66875" x2="52700" y2="73333"/>
                          <a14:foregroundMark x1="52817" y1="73958" x2="53873" y2="67500"/>
                          <a14:foregroundMark x1="53991" y1="69167" x2="53286" y2="72708"/>
                          <a14:foregroundMark x1="53756" y1="70625" x2="52582" y2="74167"/>
                          <a14:backgroundMark x1="57277" y1="46250" x2="65728" y2="60625"/>
                          <a14:backgroundMark x1="65728" y1="60625" x2="63967" y2="84583"/>
                          <a14:backgroundMark x1="63967" y1="84583" x2="56248" y2="65499"/>
                          <a14:backgroundMark x1="55559" y1="71923" x2="61385" y2="60625"/>
                          <a14:backgroundMark x1="43492" y1="67609" x2="42840" y2="75417"/>
                          <a14:backgroundMark x1="43779" y1="64167" x2="45349" y2="45358"/>
                          <a14:backgroundMark x1="48005" y1="73333" x2="50000" y2="76250"/>
                          <a14:backgroundMark x1="43037" y1="82024" x2="42840" y2="83750"/>
                          <a14:backgroundMark x1="56808" y1="48750" x2="58568" y2="52500"/>
                          <a14:backgroundMark x1="54812" y1="51667" x2="54577" y2="54167"/>
                          <a14:backgroundMark x1="45188" y1="38542" x2="45006" y2="38399"/>
                          <a14:backgroundMark x1="43545" y1="73750" x2="43545" y2="73750"/>
                          <a14:backgroundMark x1="43545" y1="76042" x2="43545" y2="76042"/>
                          <a14:backgroundMark x1="43897" y1="75000" x2="43897" y2="75000"/>
                          <a14:backgroundMark x1="44131" y1="73542" x2="44131" y2="73542"/>
                          <a14:backgroundMark x1="44366" y1="71875" x2="44366" y2="71875"/>
                          <a14:backgroundMark x1="44718" y1="67917" x2="44718" y2="67917"/>
                          <a14:backgroundMark x1="44718" y1="66667" x2="44718" y2="66667"/>
                          <a14:backgroundMark x1="68897" y1="38542" x2="69131" y2="38125"/>
                          <a14:backgroundMark x1="68545" y1="38333" x2="69131" y2="39167"/>
                          <a14:backgroundMark x1="75000" y1="66458" x2="75822" y2="69792"/>
                          <a14:backgroundMark x1="69249" y1="78750" x2="69953" y2="81875"/>
                          <a14:backgroundMark x1="70287" y1="81510" x2="71127" y2="82083"/>
                          <a14:backgroundMark x1="69249" y1="54583" x2="69249" y2="66667"/>
                          <a14:backgroundMark x1="69953" y1="40625" x2="70305" y2="40625"/>
                          <a14:backgroundMark x1="70305" y1="40833" x2="70305" y2="40833"/>
                          <a14:backgroundMark x1="70305" y1="41250" x2="70305" y2="41250"/>
                          <a14:backgroundMark x1="70540" y1="41458" x2="70540" y2="41458"/>
                          <a14:backgroundMark x1="70540" y1="41042" x2="70540" y2="41042"/>
                          <a14:backgroundMark x1="69014" y1="40000" x2="69014" y2="40000"/>
                          <a14:backgroundMark x1="68192" y1="38333" x2="68192" y2="38333"/>
                          <a14:backgroundMark x1="77582" y1="36875" x2="77582" y2="36875"/>
                          <a14:backgroundMark x1="71596" y1="25625" x2="69718" y2="27917"/>
                          <a14:backgroundMark x1="76878" y1="23542" x2="77113" y2="25833"/>
                          <a14:backgroundMark x1="48826" y1="71250" x2="49531" y2="72500"/>
                          <a14:backgroundMark x1="50352" y1="57500" x2="50000" y2="62083"/>
                          <a14:backgroundMark x1="49883" y1="57083" x2="50587" y2="56667"/>
                          <a14:backgroundMark x1="50587" y1="56250" x2="50117" y2="57500"/>
                          <a14:backgroundMark x1="49765" y1="61875" x2="50117" y2="64167"/>
                          <a14:backgroundMark x1="49883" y1="63333" x2="50000" y2="64583"/>
                          <a14:backgroundMark x1="50822" y1="55833" x2="50822" y2="55833"/>
                          <a14:backgroundMark x1="50352" y1="56250" x2="50352" y2="56250"/>
                          <a14:backgroundMark x1="50939" y1="51042" x2="50939" y2="51042"/>
                          <a14:backgroundMark x1="50822" y1="51875" x2="50822" y2="51875"/>
                          <a14:backgroundMark x1="51056" y1="52292" x2="51056" y2="52292"/>
                          <a14:backgroundMark x1="54460" y1="51250" x2="54225" y2="54375"/>
                          <a14:backgroundMark x1="49883" y1="54167" x2="49883" y2="54167"/>
                          <a14:backgroundMark x1="45775" y1="38333" x2="45070" y2="38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43" t="16624" r="17670" b="14881"/>
            <a:stretch/>
          </p:blipFill>
          <p:spPr bwMode="auto">
            <a:xfrm>
              <a:off x="2013566" y="3659689"/>
              <a:ext cx="620347" cy="1443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9101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8001000" cy="609600"/>
          </a:xfrm>
        </p:spPr>
        <p:txBody>
          <a:bodyPr/>
          <a:lstStyle/>
          <a:p>
            <a:pPr defTabSz="457200">
              <a:buSzPct val="100000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-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A65A5-16EF-4506-84E2-7AC65013A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55463" r="27305" b="12024"/>
          <a:stretch/>
        </p:blipFill>
        <p:spPr>
          <a:xfrm>
            <a:off x="190500" y="2649758"/>
            <a:ext cx="8420100" cy="381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37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E27D655-D54E-4818-96F3-03B8B04B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92952" l="1656" r="96866">
                        <a14:foregroundMark x1="10704" y1="8664" x2="5441" y2="61233"/>
                        <a14:foregroundMark x1="5441" y1="61233" x2="6564" y2="73715"/>
                        <a14:foregroundMark x1="6564" y1="73715" x2="9344" y2="82966"/>
                        <a14:foregroundMark x1="9344" y1="82966" x2="14548" y2="91043"/>
                        <a14:foregroundMark x1="14548" y1="91043" x2="24246" y2="93098"/>
                        <a14:foregroundMark x1="24246" y1="93098" x2="75458" y2="83700"/>
                        <a14:foregroundMark x1="75458" y1="83700" x2="79775" y2="78855"/>
                        <a14:foregroundMark x1="79775" y1="78855" x2="83383" y2="66960"/>
                        <a14:foregroundMark x1="83383" y1="66960" x2="82318" y2="46109"/>
                        <a14:foregroundMark x1="82318" y1="46109" x2="76523" y2="29809"/>
                        <a14:foregroundMark x1="76523" y1="29809" x2="68244" y2="19824"/>
                        <a14:foregroundMark x1="68244" y1="19824" x2="36546" y2="16593"/>
                        <a14:foregroundMark x1="36546" y1="16593" x2="27912" y2="20558"/>
                        <a14:foregroundMark x1="27912" y1="20558" x2="24009" y2="26725"/>
                        <a14:foregroundMark x1="24009" y1="26725" x2="27676" y2="36564"/>
                        <a14:foregroundMark x1="48814" y1="50670" x2="73448" y2="67107"/>
                        <a14:foregroundMark x1="27676" y1="36564" x2="46869" y2="49372"/>
                        <a14:foregroundMark x1="73448" y1="67107" x2="66824" y2="71219"/>
                        <a14:foregroundMark x1="66824" y1="71219" x2="19692" y2="66667"/>
                        <a14:foregroundMark x1="19692" y1="66667" x2="20166" y2="61674"/>
                        <a14:foregroundMark x1="87936" y1="29662" x2="85038" y2="20117"/>
                        <a14:foregroundMark x1="85038" y1="20117" x2="70668" y2="587"/>
                        <a14:foregroundMark x1="70668" y1="587" x2="11532" y2="13069"/>
                        <a14:foregroundMark x1="11532" y1="13069" x2="7510" y2="17181"/>
                        <a14:foregroundMark x1="7510" y1="17181" x2="1656" y2="89721"/>
                        <a14:foregroundMark x1="1656" y1="89721" x2="1715" y2="91630"/>
                        <a14:foregroundMark x1="85393" y1="88399" x2="89829" y2="85903"/>
                        <a14:foregroundMark x1="89829" y1="85903" x2="96511" y2="73715"/>
                        <a14:foregroundMark x1="96511" y1="73715" x2="97989" y2="56094"/>
                        <a14:foregroundMark x1="97989" y1="56094" x2="94205" y2="52276"/>
                        <a14:foregroundMark x1="94205" y1="52276" x2="92253" y2="41703"/>
                        <a14:foregroundMark x1="92253" y1="41703" x2="95860" y2="21145"/>
                        <a14:foregroundMark x1="95860" y1="21145" x2="89651" y2="12335"/>
                        <a14:foregroundMark x1="89651" y1="12335" x2="83974" y2="12188"/>
                        <a14:foregroundMark x1="83974" y1="12188" x2="82436" y2="2937"/>
                        <a14:foregroundMark x1="82436" y1="2937" x2="81017" y2="147"/>
                        <a14:foregroundMark x1="96334" y1="9985" x2="99941" y2="75624"/>
                        <a14:foregroundMark x1="99941" y1="75624" x2="84920" y2="71512"/>
                        <a14:foregroundMark x1="84920" y1="71512" x2="85334" y2="60499"/>
                        <a14:foregroundMark x1="85334" y1="60499" x2="90775" y2="65786"/>
                        <a14:foregroundMark x1="90775" y1="65786" x2="93495" y2="92952"/>
                        <a14:foregroundMark x1="93495" y1="92952" x2="96866" y2="91043"/>
                        <a14:foregroundMark x1="59451" y1="47775" x2="60142" y2="47724"/>
                        <a14:foregroundMark x1="56180" y1="48018" x2="58849" y2="47820"/>
                        <a14:foregroundMark x1="60142" y1="47724" x2="59728" y2="42291"/>
                        <a14:foregroundMark x1="55529" y1="49780" x2="55293" y2="53744"/>
                        <a14:foregroundMark x1="56951" y1="54376" x2="57126" y2="54479"/>
                        <a14:foregroundMark x1="57244" y1="50073" x2="61206" y2="52717"/>
                        <a14:foregroundMark x1="61206" y1="52717" x2="61206" y2="52423"/>
                        <a14:foregroundMark x1="57008" y1="49486" x2="58368" y2="51542"/>
                        <a14:foregroundMark x1="47368" y1="48752" x2="52632" y2="45081"/>
                        <a14:foregroundMark x1="52632" y1="45081" x2="46600" y2="49780"/>
                        <a14:foregroundMark x1="46600" y1="49780" x2="60260" y2="49780"/>
                        <a14:foregroundMark x1="60260" y1="49780" x2="52986" y2="51836"/>
                        <a14:foregroundMark x1="52986" y1="51836" x2="52750" y2="47283"/>
                      </a14:backgroundRemoval>
                    </a14:imgEffect>
                  </a14:imgLayer>
                </a14:imgProps>
              </a:ext>
            </a:extLst>
          </a:blip>
          <a:srcRect r="10415"/>
          <a:stretch/>
        </p:blipFill>
        <p:spPr>
          <a:xfrm>
            <a:off x="152401" y="2590800"/>
            <a:ext cx="883919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4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3DA1D53-9BB1-40BC-BB18-EE37585EDE28}"/>
              </a:ext>
            </a:extLst>
          </p:cNvPr>
          <p:cNvGrpSpPr/>
          <p:nvPr/>
        </p:nvGrpSpPr>
        <p:grpSpPr>
          <a:xfrm>
            <a:off x="122990" y="2590800"/>
            <a:ext cx="8861984" cy="4119465"/>
            <a:chOff x="-21108" y="995206"/>
            <a:chExt cx="10840968" cy="49139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34B4316-ABF5-4DEC-BAD7-35DDB43D9F7F}"/>
                </a:ext>
              </a:extLst>
            </p:cNvPr>
            <p:cNvGrpSpPr/>
            <p:nvPr/>
          </p:nvGrpSpPr>
          <p:grpSpPr>
            <a:xfrm>
              <a:off x="-21108" y="995206"/>
              <a:ext cx="10840968" cy="4913970"/>
              <a:chOff x="-21108" y="995206"/>
              <a:chExt cx="10840968" cy="4913970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5B2912E-6BFD-45F2-9F2C-4A813C416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7" b="92952" l="1656" r="96866">
                            <a14:foregroundMark x1="10704" y1="8664" x2="5441" y2="61233"/>
                            <a14:foregroundMark x1="5441" y1="61233" x2="6564" y2="73715"/>
                            <a14:foregroundMark x1="6564" y1="73715" x2="9344" y2="82966"/>
                            <a14:foregroundMark x1="9344" y1="82966" x2="14548" y2="91043"/>
                            <a14:foregroundMark x1="14548" y1="91043" x2="24246" y2="93098"/>
                            <a14:foregroundMark x1="24246" y1="93098" x2="75458" y2="83700"/>
                            <a14:foregroundMark x1="75458" y1="83700" x2="79775" y2="78855"/>
                            <a14:foregroundMark x1="79775" y1="78855" x2="83383" y2="66960"/>
                            <a14:foregroundMark x1="83383" y1="66960" x2="82318" y2="46109"/>
                            <a14:foregroundMark x1="82318" y1="46109" x2="76523" y2="29809"/>
                            <a14:foregroundMark x1="76523" y1="29809" x2="68244" y2="19824"/>
                            <a14:foregroundMark x1="68244" y1="19824" x2="36546" y2="16593"/>
                            <a14:foregroundMark x1="36546" y1="16593" x2="27912" y2="20558"/>
                            <a14:foregroundMark x1="27912" y1="20558" x2="24009" y2="26725"/>
                            <a14:foregroundMark x1="24009" y1="26725" x2="27676" y2="36564"/>
                            <a14:foregroundMark x1="48814" y1="50670" x2="73448" y2="67107"/>
                            <a14:foregroundMark x1="27676" y1="36564" x2="46869" y2="49372"/>
                            <a14:foregroundMark x1="73448" y1="67107" x2="66824" y2="71219"/>
                            <a14:foregroundMark x1="66824" y1="71219" x2="19692" y2="66667"/>
                            <a14:foregroundMark x1="19692" y1="66667" x2="20166" y2="61674"/>
                            <a14:foregroundMark x1="87936" y1="29662" x2="85038" y2="20117"/>
                            <a14:foregroundMark x1="85038" y1="20117" x2="70668" y2="587"/>
                            <a14:foregroundMark x1="70668" y1="587" x2="11532" y2="13069"/>
                            <a14:foregroundMark x1="11532" y1="13069" x2="7510" y2="17181"/>
                            <a14:foregroundMark x1="7510" y1="17181" x2="1656" y2="89721"/>
                            <a14:foregroundMark x1="1656" y1="89721" x2="1715" y2="91630"/>
                            <a14:foregroundMark x1="85393" y1="88399" x2="89829" y2="85903"/>
                            <a14:foregroundMark x1="89829" y1="85903" x2="96511" y2="73715"/>
                            <a14:foregroundMark x1="96511" y1="73715" x2="97989" y2="56094"/>
                            <a14:foregroundMark x1="97989" y1="56094" x2="94205" y2="52276"/>
                            <a14:foregroundMark x1="94205" y1="52276" x2="92253" y2="41703"/>
                            <a14:foregroundMark x1="92253" y1="41703" x2="95860" y2="21145"/>
                            <a14:foregroundMark x1="95860" y1="21145" x2="89651" y2="12335"/>
                            <a14:foregroundMark x1="89651" y1="12335" x2="83974" y2="12188"/>
                            <a14:foregroundMark x1="83974" y1="12188" x2="82436" y2="2937"/>
                            <a14:foregroundMark x1="82436" y1="2937" x2="81017" y2="147"/>
                            <a14:foregroundMark x1="96334" y1="9985" x2="99941" y2="75624"/>
                            <a14:foregroundMark x1="99941" y1="75624" x2="84920" y2="71512"/>
                            <a14:foregroundMark x1="84920" y1="71512" x2="85334" y2="60499"/>
                            <a14:foregroundMark x1="85334" y1="60499" x2="90775" y2="65786"/>
                            <a14:foregroundMark x1="90775" y1="65786" x2="93495" y2="92952"/>
                            <a14:foregroundMark x1="93495" y1="92952" x2="96866" y2="91043"/>
                            <a14:foregroundMark x1="59451" y1="47775" x2="60142" y2="47724"/>
                            <a14:foregroundMark x1="56180" y1="48018" x2="58849" y2="47820"/>
                            <a14:foregroundMark x1="60142" y1="47724" x2="59728" y2="42291"/>
                            <a14:foregroundMark x1="55529" y1="49780" x2="55293" y2="53744"/>
                            <a14:foregroundMark x1="56951" y1="54376" x2="57126" y2="54479"/>
                            <a14:foregroundMark x1="57244" y1="50073" x2="61206" y2="52717"/>
                            <a14:foregroundMark x1="61206" y1="52717" x2="61206" y2="52423"/>
                            <a14:foregroundMark x1="57008" y1="49486" x2="58368" y2="51542"/>
                            <a14:backgroundMark x1="47546" y1="50367" x2="47546" y2="50367"/>
                            <a14:backgroundMark x1="47782" y1="49780" x2="47960" y2="50367"/>
                            <a14:backgroundMark x1="47901" y1="49339" x2="47723" y2="51395"/>
                            <a14:backgroundMark x1="46895" y1="50220" x2="47309" y2="51542"/>
                            <a14:backgroundMark x1="46895" y1="49486" x2="46895" y2="49486"/>
                            <a14:backgroundMark x1="46718" y1="49927" x2="46718" y2="49927"/>
                            <a14:backgroundMark x1="53933" y1="48458" x2="53873" y2="48752"/>
                            <a14:backgroundMark x1="53459" y1="49780" x2="54169" y2="49780"/>
                          </a14:backgroundRemoval>
                        </a14:imgEffect>
                      </a14:imgLayer>
                    </a14:imgProps>
                  </a:ext>
                </a:extLst>
              </a:blip>
              <a:srcRect r="11468"/>
              <a:stretch/>
            </p:blipFill>
            <p:spPr>
              <a:xfrm>
                <a:off x="-1767" y="995206"/>
                <a:ext cx="10793755" cy="4909966"/>
              </a:xfrm>
              <a:prstGeom prst="rect">
                <a:avLst/>
              </a:prstGeom>
            </p:spPr>
          </p:pic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9EADF9D-3E59-4EB9-999B-908F83C0C6DC}"/>
                  </a:ext>
                </a:extLst>
              </p:cNvPr>
              <p:cNvSpPr/>
              <p:nvPr/>
            </p:nvSpPr>
            <p:spPr>
              <a:xfrm>
                <a:off x="-21108" y="3379718"/>
                <a:ext cx="8902142" cy="2524814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467216 w 8279054"/>
                  <a:gd name="connsiteY3" fmla="*/ 5116 h 2534361"/>
                  <a:gd name="connsiteX4" fmla="*/ 6100776 w 8279054"/>
                  <a:gd name="connsiteY4" fmla="*/ 0 h 2534361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483400 w 8279054"/>
                  <a:gd name="connsiteY3" fmla="*/ 29392 h 2534361"/>
                  <a:gd name="connsiteX4" fmla="*/ 6100776 w 8279054"/>
                  <a:gd name="connsiteY4" fmla="*/ 0 h 2534361"/>
                  <a:gd name="connsiteX0" fmla="*/ 6602483 w 8780761"/>
                  <a:gd name="connsiteY0" fmla="*/ 0 h 2558637"/>
                  <a:gd name="connsiteX1" fmla="*/ 8780761 w 8780761"/>
                  <a:gd name="connsiteY1" fmla="*/ 2524814 h 2558637"/>
                  <a:gd name="connsiteX2" fmla="*/ 0 w 8780761"/>
                  <a:gd name="connsiteY2" fmla="*/ 2558637 h 2558637"/>
                  <a:gd name="connsiteX3" fmla="*/ 5985107 w 8780761"/>
                  <a:gd name="connsiteY3" fmla="*/ 29392 h 2558637"/>
                  <a:gd name="connsiteX4" fmla="*/ 6602483 w 8780761"/>
                  <a:gd name="connsiteY4" fmla="*/ 0 h 2558637"/>
                  <a:gd name="connsiteX0" fmla="*/ 6723864 w 8902142"/>
                  <a:gd name="connsiteY0" fmla="*/ 0 h 2524814"/>
                  <a:gd name="connsiteX1" fmla="*/ 8902142 w 8902142"/>
                  <a:gd name="connsiteY1" fmla="*/ 2524814 h 2524814"/>
                  <a:gd name="connsiteX2" fmla="*/ 0 w 8902142"/>
                  <a:gd name="connsiteY2" fmla="*/ 2518177 h 2524814"/>
                  <a:gd name="connsiteX3" fmla="*/ 6106488 w 8902142"/>
                  <a:gd name="connsiteY3" fmla="*/ 29392 h 2524814"/>
                  <a:gd name="connsiteX4" fmla="*/ 6723864 w 8902142"/>
                  <a:gd name="connsiteY4" fmla="*/ 0 h 2524814"/>
                  <a:gd name="connsiteX0" fmla="*/ 6723864 w 8902142"/>
                  <a:gd name="connsiteY0" fmla="*/ 0 h 2524814"/>
                  <a:gd name="connsiteX1" fmla="*/ 8902142 w 8902142"/>
                  <a:gd name="connsiteY1" fmla="*/ 2524814 h 2524814"/>
                  <a:gd name="connsiteX2" fmla="*/ 0 w 8902142"/>
                  <a:gd name="connsiteY2" fmla="*/ 2518177 h 2524814"/>
                  <a:gd name="connsiteX3" fmla="*/ 579458 w 8902142"/>
                  <a:gd name="connsiteY3" fmla="*/ 2276615 h 2524814"/>
                  <a:gd name="connsiteX4" fmla="*/ 6106488 w 8902142"/>
                  <a:gd name="connsiteY4" fmla="*/ 29392 h 2524814"/>
                  <a:gd name="connsiteX5" fmla="*/ 6723864 w 8902142"/>
                  <a:gd name="connsiteY5" fmla="*/ 0 h 2524814"/>
                  <a:gd name="connsiteX0" fmla="*/ 6723864 w 8902142"/>
                  <a:gd name="connsiteY0" fmla="*/ 0 h 2524814"/>
                  <a:gd name="connsiteX1" fmla="*/ 8902142 w 8902142"/>
                  <a:gd name="connsiteY1" fmla="*/ 2524814 h 2524814"/>
                  <a:gd name="connsiteX2" fmla="*/ 0 w 8902142"/>
                  <a:gd name="connsiteY2" fmla="*/ 2518177 h 2524814"/>
                  <a:gd name="connsiteX3" fmla="*/ 45384 w 8902142"/>
                  <a:gd name="connsiteY3" fmla="*/ 2130958 h 2524814"/>
                  <a:gd name="connsiteX4" fmla="*/ 6106488 w 8902142"/>
                  <a:gd name="connsiteY4" fmla="*/ 29392 h 2524814"/>
                  <a:gd name="connsiteX5" fmla="*/ 6723864 w 8902142"/>
                  <a:gd name="connsiteY5" fmla="*/ 0 h 25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02142" h="2524814">
                    <a:moveTo>
                      <a:pt x="6723864" y="0"/>
                    </a:moveTo>
                    <a:lnTo>
                      <a:pt x="8902142" y="2524814"/>
                    </a:lnTo>
                    <a:lnTo>
                      <a:pt x="0" y="2518177"/>
                    </a:lnTo>
                    <a:lnTo>
                      <a:pt x="45384" y="2130958"/>
                    </a:lnTo>
                    <a:lnTo>
                      <a:pt x="6106488" y="29392"/>
                    </a:lnTo>
                    <a:lnTo>
                      <a:pt x="6723864" y="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FDA85E0-F030-4680-8F9A-577E12929E05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4497429-B6A9-4D44-8701-D6AC8AC7D796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F19D007-02C6-445A-9A91-0DA67D3D383B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BD71061-4F5F-4FC9-96AF-87217095F6A6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0BD6707-0845-451B-B181-0A26D5DCD345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FD1F2C47-5924-43DD-9E58-26C9AFA16C15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898CC76-FC83-41AA-8A9F-622979A16638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71C038E-19AE-464A-BAFA-E66F5F4520EA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5DD8C33-F9C6-4DF6-A5DD-268EE74FE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15788" y="3795401"/>
                <a:ext cx="445218" cy="215483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DBC6D2A-DD56-4942-B67B-40E70155F2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08286" y="3803053"/>
                <a:ext cx="161626" cy="20783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EFB9BFE-E617-4D2D-8FC6-D24FEABEFF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76314" y="3792654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2092C6AE-60BF-4333-B8FC-C2B3B3F338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92169" y="3804990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F8F9663-55E1-4DC4-9F5F-F499F42587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BD88AF1-806D-44F2-A9F8-0AC049AD92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73266D3-A126-4BC8-ACF2-68AC23B44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74419C8-01E6-4278-93B8-AA00C00B13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44749" y="3800668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3F9011A-B107-47B8-9D7B-2A37E3CBD1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28637" y1="56851" x2="33677" y2="57055"/>
                            <a14:foregroundMark x1="30928" y1="55215" x2="27721" y2="58078"/>
                            <a14:foregroundMark x1="35968" y1="50307" x2="31501" y2="58078"/>
                            <a14:foregroundMark x1="31501" y1="58078" x2="31271" y2="58282"/>
                            <a14:foregroundMark x1="42726" y1="51329" x2="38717" y2="55828"/>
                            <a14:foregroundMark x1="42841" y1="50307" x2="43299" y2="51738"/>
                            <a14:foregroundMark x1="27606" y1="60736" x2="33104" y2="59509"/>
                            <a14:foregroundMark x1="35624" y1="58282" x2="37572" y2="56237"/>
                            <a14:foregroundMark x1="41482" y1="55179" x2="42955" y2="54192"/>
                            <a14:foregroundMark x1="43299" y1="54601" x2="43299" y2="54601"/>
                            <a14:foregroundMark x1="43070" y1="54601" x2="43528" y2="54601"/>
                            <a14:backgroundMark x1="20046" y1="29039" x2="13402" y2="46012"/>
                            <a14:backgroundMark x1="13402" y1="46012" x2="11340" y2="59509"/>
                            <a14:backgroundMark x1="11340" y1="59509" x2="26231" y2="37219"/>
                            <a14:backgroundMark x1="26231" y1="37219" x2="26575" y2="47648"/>
                            <a14:backgroundMark x1="26575" y1="47648" x2="23482" y2="57260"/>
                            <a14:backgroundMark x1="23482" y1="57260" x2="26690" y2="46626"/>
                            <a14:backgroundMark x1="26690" y1="46626" x2="33792" y2="41309"/>
                            <a14:backgroundMark x1="33792" y1="41309" x2="40092" y2="40082"/>
                            <a14:backgroundMark x1="40092" y1="40082" x2="49599" y2="52556"/>
                            <a14:backgroundMark x1="49599" y1="52556" x2="50172" y2="41718"/>
                            <a14:backgroundMark x1="50172" y1="41718" x2="55326" y2="48057"/>
                            <a14:backgroundMark x1="55326" y1="48057" x2="61054" y2="43967"/>
                            <a14:backgroundMark x1="61054" y1="43967" x2="63688" y2="55624"/>
                            <a14:backgroundMark x1="63688" y1="55624" x2="69072" y2="43763"/>
                            <a14:backgroundMark x1="69072" y1="43763" x2="74456" y2="48057"/>
                            <a14:backgroundMark x1="74456" y1="48057" x2="80527" y2="39059"/>
                            <a14:backgroundMark x1="80527" y1="39059" x2="86025" y2="50511"/>
                            <a14:backgroundMark x1="86025" y1="50511" x2="87285" y2="49284"/>
                            <a14:backgroundMark x1="31042" y1="63190" x2="34135" y2="63599"/>
                            <a14:backgroundMark x1="35968" y1="61554" x2="37572" y2="60327"/>
                            <a14:backgroundMark x1="42383" y1="56442" x2="41695" y2="57669"/>
                          </a14:backgroundRemoval>
                        </a14:imgEffect>
                      </a14:imgLayer>
                    </a14:imgProps>
                  </a:ext>
                </a:extLst>
              </a:blip>
              <a:srcRect l="26057" t="44883" r="54874" b="34650"/>
              <a:stretch/>
            </p:blipFill>
            <p:spPr>
              <a:xfrm rot="21376573">
                <a:off x="5629547" y="3283877"/>
                <a:ext cx="584118" cy="351187"/>
              </a:xfrm>
              <a:prstGeom prst="rect">
                <a:avLst/>
              </a:prstGeom>
            </p:spPr>
          </p:pic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A819E06-6B38-44E6-A5DE-F6130215EA3C}"/>
                  </a:ext>
                </a:extLst>
              </p:cNvPr>
              <p:cNvSpPr/>
              <p:nvPr/>
            </p:nvSpPr>
            <p:spPr>
              <a:xfrm>
                <a:off x="5299360" y="3792879"/>
                <a:ext cx="420417" cy="223556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238097 w 420417"/>
                  <a:gd name="connsiteY0" fmla="*/ 2805 h 263661"/>
                  <a:gd name="connsiteX1" fmla="*/ 0 w 420417"/>
                  <a:gd name="connsiteY1" fmla="*/ 221145 h 263661"/>
                  <a:gd name="connsiteX2" fmla="*/ 330660 w 420417"/>
                  <a:gd name="connsiteY2" fmla="*/ 263661 h 263661"/>
                  <a:gd name="connsiteX3" fmla="*/ 420417 w 420417"/>
                  <a:gd name="connsiteY3" fmla="*/ 0 h 263661"/>
                  <a:gd name="connsiteX4" fmla="*/ 238097 w 420417"/>
                  <a:gd name="connsiteY4" fmla="*/ 2805 h 263661"/>
                  <a:gd name="connsiteX0" fmla="*/ 238097 w 420417"/>
                  <a:gd name="connsiteY0" fmla="*/ 2805 h 223556"/>
                  <a:gd name="connsiteX1" fmla="*/ 0 w 420417"/>
                  <a:gd name="connsiteY1" fmla="*/ 221145 h 223556"/>
                  <a:gd name="connsiteX2" fmla="*/ 158208 w 420417"/>
                  <a:gd name="connsiteY2" fmla="*/ 223556 h 223556"/>
                  <a:gd name="connsiteX3" fmla="*/ 420417 w 420417"/>
                  <a:gd name="connsiteY3" fmla="*/ 0 h 223556"/>
                  <a:gd name="connsiteX4" fmla="*/ 238097 w 420417"/>
                  <a:gd name="connsiteY4" fmla="*/ 2805 h 223556"/>
                  <a:gd name="connsiteX0" fmla="*/ 314297 w 420417"/>
                  <a:gd name="connsiteY0" fmla="*/ 6815 h 223556"/>
                  <a:gd name="connsiteX1" fmla="*/ 0 w 420417"/>
                  <a:gd name="connsiteY1" fmla="*/ 221145 h 223556"/>
                  <a:gd name="connsiteX2" fmla="*/ 158208 w 420417"/>
                  <a:gd name="connsiteY2" fmla="*/ 223556 h 223556"/>
                  <a:gd name="connsiteX3" fmla="*/ 420417 w 420417"/>
                  <a:gd name="connsiteY3" fmla="*/ 0 h 223556"/>
                  <a:gd name="connsiteX4" fmla="*/ 314297 w 420417"/>
                  <a:gd name="connsiteY4" fmla="*/ 6815 h 223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0417" h="223556">
                    <a:moveTo>
                      <a:pt x="314297" y="6815"/>
                    </a:moveTo>
                    <a:lnTo>
                      <a:pt x="0" y="221145"/>
                    </a:lnTo>
                    <a:lnTo>
                      <a:pt x="158208" y="223556"/>
                    </a:lnTo>
                    <a:lnTo>
                      <a:pt x="420417" y="0"/>
                    </a:lnTo>
                    <a:lnTo>
                      <a:pt x="314297" y="6815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6AC1B3C-A479-497D-93A7-24F9ADF95E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0495" y="3805004"/>
                <a:ext cx="322986" cy="213875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440A0439-3B52-47BB-B027-399820B46F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01763" y="3806270"/>
                <a:ext cx="241141" cy="217352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9DAF875C-D7A4-4771-9134-04A6A9034D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23730" y="3796100"/>
                <a:ext cx="2082886" cy="6952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6ED9775-211C-4D56-9C7A-1886606C9F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3453" y="4014888"/>
                <a:ext cx="2780665" cy="1210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D1B71518-581B-4506-8028-20D6B3ABE28C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BAFDA1F3-FDBE-44A5-AD96-29EC64538565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1AEEF261-AAA5-414B-BF81-8054DDFEDF00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0CE01FB0-6D48-4914-B0CD-BC665991C9BB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83">
              <a:extLst>
                <a:ext uri="{FF2B5EF4-FFF2-40B4-BE49-F238E27FC236}">
                  <a16:creationId xmlns:a16="http://schemas.microsoft.com/office/drawing/2014/main" id="{2ECE0E9F-DFB6-4D39-9D3E-BBB7D6F1C40B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Isosceles Triangle 83">
              <a:extLst>
                <a:ext uri="{FF2B5EF4-FFF2-40B4-BE49-F238E27FC236}">
                  <a16:creationId xmlns:a16="http://schemas.microsoft.com/office/drawing/2014/main" id="{CAE51576-4F89-4C79-AA38-095DBAF4D302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83">
              <a:extLst>
                <a:ext uri="{FF2B5EF4-FFF2-40B4-BE49-F238E27FC236}">
                  <a16:creationId xmlns:a16="http://schemas.microsoft.com/office/drawing/2014/main" id="{5389E3A5-50EB-4330-A9B9-14FB5A7646AC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83">
              <a:extLst>
                <a:ext uri="{FF2B5EF4-FFF2-40B4-BE49-F238E27FC236}">
                  <a16:creationId xmlns:a16="http://schemas.microsoft.com/office/drawing/2014/main" id="{5AB0363B-AFBD-40DB-89BC-5032AFB58BFF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7230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2C1ADA3-9679-46A1-8036-22B0FCE73CA7}"/>
              </a:ext>
            </a:extLst>
          </p:cNvPr>
          <p:cNvGrpSpPr/>
          <p:nvPr/>
        </p:nvGrpSpPr>
        <p:grpSpPr>
          <a:xfrm>
            <a:off x="162013" y="2590800"/>
            <a:ext cx="8852563" cy="4114800"/>
            <a:chOff x="-11424" y="995206"/>
            <a:chExt cx="10831284" cy="49188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6E6B8C4-63B4-4582-9EFA-5D8C86DFCE8A}"/>
                </a:ext>
              </a:extLst>
            </p:cNvPr>
            <p:cNvGrpSpPr/>
            <p:nvPr/>
          </p:nvGrpSpPr>
          <p:grpSpPr>
            <a:xfrm>
              <a:off x="-11424" y="995206"/>
              <a:ext cx="10831284" cy="4918873"/>
              <a:chOff x="-11424" y="995206"/>
              <a:chExt cx="10831284" cy="4918873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A00136D3-B856-4CB1-9756-F390881D98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7" b="92952" l="1656" r="96866">
                            <a14:foregroundMark x1="10704" y1="8664" x2="5441" y2="61233"/>
                            <a14:foregroundMark x1="5441" y1="61233" x2="6564" y2="73715"/>
                            <a14:foregroundMark x1="6564" y1="73715" x2="9344" y2="82966"/>
                            <a14:foregroundMark x1="9344" y1="82966" x2="14548" y2="91043"/>
                            <a14:foregroundMark x1="14548" y1="91043" x2="24246" y2="93098"/>
                            <a14:foregroundMark x1="24246" y1="93098" x2="75458" y2="83700"/>
                            <a14:foregroundMark x1="75458" y1="83700" x2="79775" y2="78855"/>
                            <a14:foregroundMark x1="79775" y1="78855" x2="83383" y2="66960"/>
                            <a14:foregroundMark x1="83383" y1="66960" x2="82318" y2="46109"/>
                            <a14:foregroundMark x1="82318" y1="46109" x2="76523" y2="29809"/>
                            <a14:foregroundMark x1="76523" y1="29809" x2="68244" y2="19824"/>
                            <a14:foregroundMark x1="68244" y1="19824" x2="36546" y2="16593"/>
                            <a14:foregroundMark x1="36546" y1="16593" x2="27912" y2="20558"/>
                            <a14:foregroundMark x1="27912" y1="20558" x2="24009" y2="26725"/>
                            <a14:foregroundMark x1="24009" y1="26725" x2="27676" y2="36564"/>
                            <a14:foregroundMark x1="48814" y1="50670" x2="73448" y2="67107"/>
                            <a14:foregroundMark x1="27676" y1="36564" x2="46869" y2="49372"/>
                            <a14:foregroundMark x1="73448" y1="67107" x2="66824" y2="71219"/>
                            <a14:foregroundMark x1="66824" y1="71219" x2="19692" y2="66667"/>
                            <a14:foregroundMark x1="19692" y1="66667" x2="20166" y2="61674"/>
                            <a14:foregroundMark x1="87936" y1="29662" x2="85038" y2="20117"/>
                            <a14:foregroundMark x1="85038" y1="20117" x2="70668" y2="587"/>
                            <a14:foregroundMark x1="70668" y1="587" x2="11532" y2="13069"/>
                            <a14:foregroundMark x1="11532" y1="13069" x2="7510" y2="17181"/>
                            <a14:foregroundMark x1="7510" y1="17181" x2="1656" y2="89721"/>
                            <a14:foregroundMark x1="1656" y1="89721" x2="1715" y2="91630"/>
                            <a14:foregroundMark x1="85393" y1="88399" x2="89829" y2="85903"/>
                            <a14:foregroundMark x1="89829" y1="85903" x2="96511" y2="73715"/>
                            <a14:foregroundMark x1="96511" y1="73715" x2="97989" y2="56094"/>
                            <a14:foregroundMark x1="97989" y1="56094" x2="94205" y2="52276"/>
                            <a14:foregroundMark x1="94205" y1="52276" x2="92253" y2="41703"/>
                            <a14:foregroundMark x1="92253" y1="41703" x2="95860" y2="21145"/>
                            <a14:foregroundMark x1="95860" y1="21145" x2="89651" y2="12335"/>
                            <a14:foregroundMark x1="89651" y1="12335" x2="83974" y2="12188"/>
                            <a14:foregroundMark x1="83974" y1="12188" x2="82436" y2="2937"/>
                            <a14:foregroundMark x1="82436" y1="2937" x2="81017" y2="147"/>
                            <a14:foregroundMark x1="96334" y1="9985" x2="99941" y2="75624"/>
                            <a14:foregroundMark x1="99941" y1="75624" x2="84920" y2="71512"/>
                            <a14:foregroundMark x1="84920" y1="71512" x2="85334" y2="60499"/>
                            <a14:foregroundMark x1="85334" y1="60499" x2="90775" y2="65786"/>
                            <a14:foregroundMark x1="90775" y1="65786" x2="93495" y2="92952"/>
                            <a14:foregroundMark x1="93495" y1="92952" x2="96866" y2="91043"/>
                            <a14:foregroundMark x1="59451" y1="47775" x2="60142" y2="47724"/>
                            <a14:foregroundMark x1="56180" y1="48018" x2="58849" y2="47820"/>
                            <a14:foregroundMark x1="60142" y1="47724" x2="59728" y2="42291"/>
                            <a14:foregroundMark x1="55529" y1="49780" x2="55293" y2="53744"/>
                            <a14:foregroundMark x1="56951" y1="54376" x2="57126" y2="54479"/>
                            <a14:foregroundMark x1="57244" y1="50073" x2="61206" y2="52717"/>
                            <a14:foregroundMark x1="61206" y1="52717" x2="61206" y2="52423"/>
                            <a14:foregroundMark x1="57008" y1="49486" x2="58368" y2="51542"/>
                            <a14:backgroundMark x1="47546" y1="50367" x2="47546" y2="50367"/>
                            <a14:backgroundMark x1="47782" y1="49780" x2="47960" y2="50367"/>
                            <a14:backgroundMark x1="47901" y1="49339" x2="47723" y2="51395"/>
                            <a14:backgroundMark x1="46895" y1="50220" x2="47309" y2="51542"/>
                            <a14:backgroundMark x1="46895" y1="49486" x2="46895" y2="49486"/>
                            <a14:backgroundMark x1="46718" y1="49927" x2="46718" y2="49927"/>
                            <a14:backgroundMark x1="53933" y1="48458" x2="53873" y2="48752"/>
                            <a14:backgroundMark x1="53459" y1="49780" x2="54169" y2="49780"/>
                          </a14:backgroundRemoval>
                        </a14:imgEffect>
                      </a14:imgLayer>
                    </a14:imgProps>
                  </a:ext>
                </a:extLst>
              </a:blip>
              <a:srcRect r="11470"/>
              <a:stretch/>
            </p:blipFill>
            <p:spPr>
              <a:xfrm>
                <a:off x="-1766" y="995206"/>
                <a:ext cx="10793516" cy="4909966"/>
              </a:xfrm>
              <a:prstGeom prst="rect">
                <a:avLst/>
              </a:prstGeom>
            </p:spPr>
          </p:pic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7465438-84A0-4C38-B9FF-3C68DFC05E29}"/>
                  </a:ext>
                </a:extLst>
              </p:cNvPr>
              <p:cNvSpPr/>
              <p:nvPr/>
            </p:nvSpPr>
            <p:spPr>
              <a:xfrm>
                <a:off x="601981" y="3379718"/>
                <a:ext cx="8279054" cy="253436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9054" h="2534361">
                    <a:moveTo>
                      <a:pt x="6100776" y="0"/>
                    </a:moveTo>
                    <a:lnTo>
                      <a:pt x="8279054" y="2524814"/>
                    </a:lnTo>
                    <a:lnTo>
                      <a:pt x="0" y="2534361"/>
                    </a:lnTo>
                    <a:lnTo>
                      <a:pt x="5612873" y="5116"/>
                    </a:lnTo>
                    <a:lnTo>
                      <a:pt x="6100776" y="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2198817-0E31-44A3-95AB-276CE35BB73A}"/>
                  </a:ext>
                </a:extLst>
              </p:cNvPr>
              <p:cNvSpPr/>
              <p:nvPr/>
            </p:nvSpPr>
            <p:spPr>
              <a:xfrm>
                <a:off x="-11424" y="3425308"/>
                <a:ext cx="6068634" cy="2451924"/>
              </a:xfrm>
              <a:custGeom>
                <a:avLst/>
                <a:gdLst>
                  <a:gd name="connsiteX0" fmla="*/ 8092 w 5591596"/>
                  <a:gd name="connsiteY0" fmla="*/ 148893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8934 h 2387150"/>
                  <a:gd name="connsiteX0" fmla="*/ 8092 w 5591596"/>
                  <a:gd name="connsiteY0" fmla="*/ 148454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4544 h 238715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276007 w 6128307"/>
                  <a:gd name="connsiteY3" fmla="*/ 165444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77643 w 6128307"/>
                  <a:gd name="connsiteY3" fmla="*/ 20573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86299 w 6128307"/>
                  <a:gd name="connsiteY3" fmla="*/ 38133 h 2536410"/>
                  <a:gd name="connsiteX4" fmla="*/ 8092 w 6128307"/>
                  <a:gd name="connsiteY4" fmla="*/ 1633804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97979 w 6139987"/>
                  <a:gd name="connsiteY3" fmla="*/ 38133 h 2536410"/>
                  <a:gd name="connsiteX4" fmla="*/ 294 w 6139987"/>
                  <a:gd name="connsiteY4" fmla="*/ 1574539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00593 w 6139987"/>
                  <a:gd name="connsiteY3" fmla="*/ 57888 h 2536410"/>
                  <a:gd name="connsiteX4" fmla="*/ 294 w 6139987"/>
                  <a:gd name="connsiteY4" fmla="*/ 1574539 h 2536410"/>
                  <a:gd name="connsiteX0" fmla="*/ 294 w 6124559"/>
                  <a:gd name="connsiteY0" fmla="*/ 1546374 h 2508245"/>
                  <a:gd name="connsiteX1" fmla="*/ 11680 w 6124559"/>
                  <a:gd name="connsiteY1" fmla="*/ 2508245 h 2508245"/>
                  <a:gd name="connsiteX2" fmla="*/ 6124559 w 6124559"/>
                  <a:gd name="connsiteY2" fmla="*/ 0 h 2508245"/>
                  <a:gd name="connsiteX3" fmla="*/ 5800593 w 6124559"/>
                  <a:gd name="connsiteY3" fmla="*/ 29723 h 2508245"/>
                  <a:gd name="connsiteX4" fmla="*/ 294 w 6124559"/>
                  <a:gd name="connsiteY4" fmla="*/ 1546374 h 2508245"/>
                  <a:gd name="connsiteX0" fmla="*/ 294 w 6204782"/>
                  <a:gd name="connsiteY0" fmla="*/ 1580799 h 2542670"/>
                  <a:gd name="connsiteX1" fmla="*/ 11680 w 6204782"/>
                  <a:gd name="connsiteY1" fmla="*/ 2542670 h 2542670"/>
                  <a:gd name="connsiteX2" fmla="*/ 6204782 w 6204782"/>
                  <a:gd name="connsiteY2" fmla="*/ 0 h 2542670"/>
                  <a:gd name="connsiteX3" fmla="*/ 5800593 w 6204782"/>
                  <a:gd name="connsiteY3" fmla="*/ 64148 h 2542670"/>
                  <a:gd name="connsiteX4" fmla="*/ 294 w 6204782"/>
                  <a:gd name="connsiteY4" fmla="*/ 1580799 h 254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4782" h="2542670">
                    <a:moveTo>
                      <a:pt x="294" y="1580799"/>
                    </a:moveTo>
                    <a:cubicBezTo>
                      <a:pt x="-2403" y="1880204"/>
                      <a:pt x="14377" y="2243265"/>
                      <a:pt x="11680" y="2542670"/>
                    </a:cubicBezTo>
                    <a:lnTo>
                      <a:pt x="6204782" y="0"/>
                    </a:lnTo>
                    <a:lnTo>
                      <a:pt x="5800593" y="64148"/>
                    </a:lnTo>
                    <a:lnTo>
                      <a:pt x="294" y="1580799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8800"/>
                          </a14:imgEffect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cap="sq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3DB6DF2E-BFC3-4787-A7A8-AB46A6FDA2BE}"/>
                  </a:ext>
                </a:extLst>
              </p:cNvPr>
              <p:cNvSpPr/>
              <p:nvPr/>
            </p:nvSpPr>
            <p:spPr>
              <a:xfrm>
                <a:off x="329339" y="3431634"/>
                <a:ext cx="5768928" cy="2470477"/>
              </a:xfrm>
              <a:custGeom>
                <a:avLst/>
                <a:gdLst>
                  <a:gd name="connsiteX0" fmla="*/ 0 w 5629469"/>
                  <a:gd name="connsiteY0" fmla="*/ 2413518 h 2419739"/>
                  <a:gd name="connsiteX1" fmla="*/ 5629469 w 5629469"/>
                  <a:gd name="connsiteY1" fmla="*/ 0 h 2419739"/>
                  <a:gd name="connsiteX2" fmla="*/ 5629469 w 5629469"/>
                  <a:gd name="connsiteY2" fmla="*/ 31102 h 2419739"/>
                  <a:gd name="connsiteX3" fmla="*/ 317241 w 5629469"/>
                  <a:gd name="connsiteY3" fmla="*/ 2419739 h 2419739"/>
                  <a:gd name="connsiteX4" fmla="*/ 0 w 5629469"/>
                  <a:gd name="connsiteY4" fmla="*/ 2413518 h 2419739"/>
                  <a:gd name="connsiteX0" fmla="*/ 0 w 5648131"/>
                  <a:gd name="connsiteY0" fmla="*/ 2413518 h 2419739"/>
                  <a:gd name="connsiteX1" fmla="*/ 5648131 w 5648131"/>
                  <a:gd name="connsiteY1" fmla="*/ 0 h 2419739"/>
                  <a:gd name="connsiteX2" fmla="*/ 5648131 w 5648131"/>
                  <a:gd name="connsiteY2" fmla="*/ 31102 h 2419739"/>
                  <a:gd name="connsiteX3" fmla="*/ 335903 w 5648131"/>
                  <a:gd name="connsiteY3" fmla="*/ 2419739 h 2419739"/>
                  <a:gd name="connsiteX4" fmla="*/ 0 w 5648131"/>
                  <a:gd name="connsiteY4" fmla="*/ 2413518 h 2419739"/>
                  <a:gd name="connsiteX0" fmla="*/ 0 w 5648131"/>
                  <a:gd name="connsiteY0" fmla="*/ 2413518 h 2413518"/>
                  <a:gd name="connsiteX1" fmla="*/ 5648131 w 5648131"/>
                  <a:gd name="connsiteY1" fmla="*/ 0 h 2413518"/>
                  <a:gd name="connsiteX2" fmla="*/ 5648131 w 5648131"/>
                  <a:gd name="connsiteY2" fmla="*/ 31102 h 2413518"/>
                  <a:gd name="connsiteX3" fmla="*/ 350135 w 5648131"/>
                  <a:gd name="connsiteY3" fmla="*/ 2412623 h 2413518"/>
                  <a:gd name="connsiteX4" fmla="*/ 0 w 5648131"/>
                  <a:gd name="connsiteY4" fmla="*/ 2413518 h 2413518"/>
                  <a:gd name="connsiteX0" fmla="*/ 0 w 5792986"/>
                  <a:gd name="connsiteY0" fmla="*/ 2460879 h 2460879"/>
                  <a:gd name="connsiteX1" fmla="*/ 5648131 w 5792986"/>
                  <a:gd name="connsiteY1" fmla="*/ 47361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59790 w 5792986"/>
                  <a:gd name="connsiteY1" fmla="*/ 2094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46911 w 5792986"/>
                  <a:gd name="connsiteY1" fmla="*/ 12397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59501"/>
                  <a:gd name="connsiteY0" fmla="*/ 2448482 h 2448482"/>
                  <a:gd name="connsiteX1" fmla="*/ 5746911 w 5759501"/>
                  <a:gd name="connsiteY1" fmla="*/ 0 h 2448482"/>
                  <a:gd name="connsiteX2" fmla="*/ 5759501 w 5759501"/>
                  <a:gd name="connsiteY2" fmla="*/ 8209 h 2448482"/>
                  <a:gd name="connsiteX3" fmla="*/ 350135 w 5759501"/>
                  <a:gd name="connsiteY3" fmla="*/ 2447587 h 2448482"/>
                  <a:gd name="connsiteX4" fmla="*/ 0 w 5759501"/>
                  <a:gd name="connsiteY4" fmla="*/ 2448482 h 2448482"/>
                  <a:gd name="connsiteX0" fmla="*/ 0 w 5759501"/>
                  <a:gd name="connsiteY0" fmla="*/ 2448482 h 2466441"/>
                  <a:gd name="connsiteX1" fmla="*/ 5746911 w 5759501"/>
                  <a:gd name="connsiteY1" fmla="*/ 0 h 2466441"/>
                  <a:gd name="connsiteX2" fmla="*/ 5759501 w 5759501"/>
                  <a:gd name="connsiteY2" fmla="*/ 8209 h 2466441"/>
                  <a:gd name="connsiteX3" fmla="*/ 340708 w 5759501"/>
                  <a:gd name="connsiteY3" fmla="*/ 2466441 h 2466441"/>
                  <a:gd name="connsiteX4" fmla="*/ 0 w 5759501"/>
                  <a:gd name="connsiteY4" fmla="*/ 2448482 h 2466441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8928"/>
                  <a:gd name="connsiteY0" fmla="*/ 2470477 h 2470477"/>
                  <a:gd name="connsiteX1" fmla="*/ 5756338 w 5768928"/>
                  <a:gd name="connsiteY1" fmla="*/ 0 h 2470477"/>
                  <a:gd name="connsiteX2" fmla="*/ 5768928 w 5768928"/>
                  <a:gd name="connsiteY2" fmla="*/ 8209 h 2470477"/>
                  <a:gd name="connsiteX3" fmla="*/ 350135 w 5768928"/>
                  <a:gd name="connsiteY3" fmla="*/ 2466441 h 2470477"/>
                  <a:gd name="connsiteX4" fmla="*/ 0 w 5768928"/>
                  <a:gd name="connsiteY4" fmla="*/ 2470477 h 247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28" h="2470477">
                    <a:moveTo>
                      <a:pt x="0" y="2470477"/>
                    </a:moveTo>
                    <a:lnTo>
                      <a:pt x="5756338" y="0"/>
                    </a:lnTo>
                    <a:lnTo>
                      <a:pt x="5768928" y="8209"/>
                    </a:lnTo>
                    <a:lnTo>
                      <a:pt x="350135" y="2466441"/>
                    </a:lnTo>
                    <a:lnTo>
                      <a:pt x="0" y="247047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BCBE80C-1790-42C8-A8A9-F80798908BDA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8FD4E4E-0266-4185-A4FE-9CF4DF9D5BB2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DB97B4E-E5CB-424C-B9C2-36E77AF0D4BE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098718A-81BF-48D4-B9FA-8EBA4064F807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8A05128-813F-4BCF-8892-1586BF0054B8}"/>
                  </a:ext>
                </a:extLst>
              </p:cNvPr>
              <p:cNvSpPr/>
              <p:nvPr/>
            </p:nvSpPr>
            <p:spPr>
              <a:xfrm>
                <a:off x="-10443" y="3427349"/>
                <a:ext cx="6096412" cy="2475488"/>
              </a:xfrm>
              <a:custGeom>
                <a:avLst/>
                <a:gdLst>
                  <a:gd name="connsiteX0" fmla="*/ 0 w 5971592"/>
                  <a:gd name="connsiteY0" fmla="*/ 2450841 h 2450841"/>
                  <a:gd name="connsiteX1" fmla="*/ 5959151 w 5971592"/>
                  <a:gd name="connsiteY1" fmla="*/ 0 h 2450841"/>
                  <a:gd name="connsiteX2" fmla="*/ 5971592 w 5971592"/>
                  <a:gd name="connsiteY2" fmla="*/ 37322 h 2450841"/>
                  <a:gd name="connsiteX3" fmla="*/ 360784 w 5971592"/>
                  <a:gd name="connsiteY3" fmla="*/ 2444620 h 2450841"/>
                  <a:gd name="connsiteX4" fmla="*/ 0 w 5971592"/>
                  <a:gd name="connsiteY4" fmla="*/ 2450841 h 245084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73225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48343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77813"/>
                  <a:gd name="connsiteY0" fmla="*/ 2432180 h 2444620"/>
                  <a:gd name="connsiteX1" fmla="*/ 5965372 w 5977813"/>
                  <a:gd name="connsiteY1" fmla="*/ 0 h 2444620"/>
                  <a:gd name="connsiteX2" fmla="*/ 5977813 w 5977813"/>
                  <a:gd name="connsiteY2" fmla="*/ 37322 h 2444620"/>
                  <a:gd name="connsiteX3" fmla="*/ 342123 w 5977813"/>
                  <a:gd name="connsiteY3" fmla="*/ 2444620 h 2444620"/>
                  <a:gd name="connsiteX4" fmla="*/ 0 w 5977813"/>
                  <a:gd name="connsiteY4" fmla="*/ 2432180 h 2444620"/>
                  <a:gd name="connsiteX0" fmla="*/ 0 w 5992045"/>
                  <a:gd name="connsiteY0" fmla="*/ 2439295 h 2444620"/>
                  <a:gd name="connsiteX1" fmla="*/ 5979604 w 5992045"/>
                  <a:gd name="connsiteY1" fmla="*/ 0 h 2444620"/>
                  <a:gd name="connsiteX2" fmla="*/ 5992045 w 5992045"/>
                  <a:gd name="connsiteY2" fmla="*/ 37322 h 2444620"/>
                  <a:gd name="connsiteX3" fmla="*/ 356355 w 5992045"/>
                  <a:gd name="connsiteY3" fmla="*/ 2444620 h 2444620"/>
                  <a:gd name="connsiteX4" fmla="*/ 0 w 5992045"/>
                  <a:gd name="connsiteY4" fmla="*/ 2439295 h 2444620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37322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40340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18171 h 2429473"/>
                  <a:gd name="connsiteX1" fmla="*/ 5985640 w 5992045"/>
                  <a:gd name="connsiteY1" fmla="*/ 0 h 2429473"/>
                  <a:gd name="connsiteX2" fmla="*/ 5992045 w 5992045"/>
                  <a:gd name="connsiteY2" fmla="*/ 19216 h 2429473"/>
                  <a:gd name="connsiteX3" fmla="*/ 410143 w 5992045"/>
                  <a:gd name="connsiteY3" fmla="*/ 2429473 h 2429473"/>
                  <a:gd name="connsiteX4" fmla="*/ 0 w 5992045"/>
                  <a:gd name="connsiteY4" fmla="*/ 2418171 h 2429473"/>
                  <a:gd name="connsiteX0" fmla="*/ 0 w 6100686"/>
                  <a:gd name="connsiteY0" fmla="*/ 2441204 h 2452506"/>
                  <a:gd name="connsiteX1" fmla="*/ 5985640 w 6100686"/>
                  <a:gd name="connsiteY1" fmla="*/ 23033 h 2452506"/>
                  <a:gd name="connsiteX2" fmla="*/ 6100686 w 6100686"/>
                  <a:gd name="connsiteY2" fmla="*/ 0 h 2452506"/>
                  <a:gd name="connsiteX3" fmla="*/ 410143 w 6100686"/>
                  <a:gd name="connsiteY3" fmla="*/ 2452506 h 2452506"/>
                  <a:gd name="connsiteX4" fmla="*/ 0 w 6100686"/>
                  <a:gd name="connsiteY4" fmla="*/ 2441204 h 2452506"/>
                  <a:gd name="connsiteX0" fmla="*/ 0 w 6100686"/>
                  <a:gd name="connsiteY0" fmla="*/ 2445332 h 2456634"/>
                  <a:gd name="connsiteX1" fmla="*/ 6079192 w 6100686"/>
                  <a:gd name="connsiteY1" fmla="*/ 0 h 2456634"/>
                  <a:gd name="connsiteX2" fmla="*/ 6100686 w 6100686"/>
                  <a:gd name="connsiteY2" fmla="*/ 4128 h 2456634"/>
                  <a:gd name="connsiteX3" fmla="*/ 410143 w 6100686"/>
                  <a:gd name="connsiteY3" fmla="*/ 2456634 h 2456634"/>
                  <a:gd name="connsiteX4" fmla="*/ 0 w 6100686"/>
                  <a:gd name="connsiteY4" fmla="*/ 2445332 h 2456634"/>
                  <a:gd name="connsiteX0" fmla="*/ 0 w 6105838"/>
                  <a:gd name="connsiteY0" fmla="*/ 2445332 h 2456634"/>
                  <a:gd name="connsiteX1" fmla="*/ 6079192 w 6105838"/>
                  <a:gd name="connsiteY1" fmla="*/ 0 h 2456634"/>
                  <a:gd name="connsiteX2" fmla="*/ 6105838 w 6105838"/>
                  <a:gd name="connsiteY2" fmla="*/ 11855 h 2456634"/>
                  <a:gd name="connsiteX3" fmla="*/ 410143 w 6105838"/>
                  <a:gd name="connsiteY3" fmla="*/ 2456634 h 2456634"/>
                  <a:gd name="connsiteX4" fmla="*/ 0 w 6105838"/>
                  <a:gd name="connsiteY4" fmla="*/ 2445332 h 2456634"/>
                  <a:gd name="connsiteX0" fmla="*/ 0 w 6105838"/>
                  <a:gd name="connsiteY0" fmla="*/ 2445332 h 2475488"/>
                  <a:gd name="connsiteX1" fmla="*/ 6079192 w 6105838"/>
                  <a:gd name="connsiteY1" fmla="*/ 0 h 2475488"/>
                  <a:gd name="connsiteX2" fmla="*/ 6105838 w 6105838"/>
                  <a:gd name="connsiteY2" fmla="*/ 11855 h 2475488"/>
                  <a:gd name="connsiteX3" fmla="*/ 391290 w 6105838"/>
                  <a:gd name="connsiteY3" fmla="*/ 2475488 h 2475488"/>
                  <a:gd name="connsiteX4" fmla="*/ 0 w 6105838"/>
                  <a:gd name="connsiteY4" fmla="*/ 2445332 h 2475488"/>
                  <a:gd name="connsiteX0" fmla="*/ 0 w 6096412"/>
                  <a:gd name="connsiteY0" fmla="*/ 2473612 h 2475488"/>
                  <a:gd name="connsiteX1" fmla="*/ 6069766 w 6096412"/>
                  <a:gd name="connsiteY1" fmla="*/ 0 h 2475488"/>
                  <a:gd name="connsiteX2" fmla="*/ 6096412 w 6096412"/>
                  <a:gd name="connsiteY2" fmla="*/ 11855 h 2475488"/>
                  <a:gd name="connsiteX3" fmla="*/ 381864 w 6096412"/>
                  <a:gd name="connsiteY3" fmla="*/ 2475488 h 2475488"/>
                  <a:gd name="connsiteX4" fmla="*/ 0 w 6096412"/>
                  <a:gd name="connsiteY4" fmla="*/ 2473612 h 247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412" h="2475488">
                    <a:moveTo>
                      <a:pt x="0" y="2473612"/>
                    </a:moveTo>
                    <a:lnTo>
                      <a:pt x="6069766" y="0"/>
                    </a:lnTo>
                    <a:lnTo>
                      <a:pt x="6096412" y="11855"/>
                    </a:lnTo>
                    <a:lnTo>
                      <a:pt x="381864" y="2475488"/>
                    </a:lnTo>
                    <a:lnTo>
                      <a:pt x="0" y="24736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C5CD1DB-510F-451B-B02D-A6056390B561}"/>
                  </a:ext>
                </a:extLst>
              </p:cNvPr>
              <p:cNvSpPr/>
              <p:nvPr/>
            </p:nvSpPr>
            <p:spPr>
              <a:xfrm>
                <a:off x="-6383" y="3422116"/>
                <a:ext cx="6081164" cy="2481592"/>
              </a:xfrm>
              <a:custGeom>
                <a:avLst/>
                <a:gdLst>
                  <a:gd name="connsiteX0" fmla="*/ 57150 w 5972175"/>
                  <a:gd name="connsiteY0" fmla="*/ 2438400 h 2438400"/>
                  <a:gd name="connsiteX1" fmla="*/ 5972175 w 5972175"/>
                  <a:gd name="connsiteY1" fmla="*/ 0 h 2438400"/>
                  <a:gd name="connsiteX2" fmla="*/ 19050 w 5972175"/>
                  <a:gd name="connsiteY2" fmla="*/ 2152650 h 2438400"/>
                  <a:gd name="connsiteX3" fmla="*/ 0 w 5972175"/>
                  <a:gd name="connsiteY3" fmla="*/ 2438400 h 2438400"/>
                  <a:gd name="connsiteX4" fmla="*/ 57150 w 5972175"/>
                  <a:gd name="connsiteY4" fmla="*/ 2438400 h 2438400"/>
                  <a:gd name="connsiteX0" fmla="*/ 66675 w 5981700"/>
                  <a:gd name="connsiteY0" fmla="*/ 2438400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66675 w 5981700"/>
                  <a:gd name="connsiteY4" fmla="*/ 2438400 h 2438400"/>
                  <a:gd name="connsiteX0" fmla="*/ 152400 w 5981700"/>
                  <a:gd name="connsiteY0" fmla="*/ 2447925 h 2447925"/>
                  <a:gd name="connsiteX1" fmla="*/ 5981700 w 5981700"/>
                  <a:gd name="connsiteY1" fmla="*/ 0 h 2447925"/>
                  <a:gd name="connsiteX2" fmla="*/ 0 w 5981700"/>
                  <a:gd name="connsiteY2" fmla="*/ 2152650 h 2447925"/>
                  <a:gd name="connsiteX3" fmla="*/ 9525 w 5981700"/>
                  <a:gd name="connsiteY3" fmla="*/ 2438400 h 2447925"/>
                  <a:gd name="connsiteX4" fmla="*/ 152400 w 5981700"/>
                  <a:gd name="connsiteY4" fmla="*/ 2447925 h 2447925"/>
                  <a:gd name="connsiteX0" fmla="*/ 190500 w 5981700"/>
                  <a:gd name="connsiteY0" fmla="*/ 2432685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190500 w 5981700"/>
                  <a:gd name="connsiteY4" fmla="*/ 2432685 h 2438400"/>
                  <a:gd name="connsiteX0" fmla="*/ 190500 w 5984718"/>
                  <a:gd name="connsiteY0" fmla="*/ 2450792 h 2456507"/>
                  <a:gd name="connsiteX1" fmla="*/ 5984718 w 5984718"/>
                  <a:gd name="connsiteY1" fmla="*/ 0 h 2456507"/>
                  <a:gd name="connsiteX2" fmla="*/ 0 w 5984718"/>
                  <a:gd name="connsiteY2" fmla="*/ 2170757 h 2456507"/>
                  <a:gd name="connsiteX3" fmla="*/ 9525 w 5984718"/>
                  <a:gd name="connsiteY3" fmla="*/ 2456507 h 2456507"/>
                  <a:gd name="connsiteX4" fmla="*/ 190500 w 5984718"/>
                  <a:gd name="connsiteY4" fmla="*/ 2450792 h 2456507"/>
                  <a:gd name="connsiteX0" fmla="*/ 190500 w 5981700"/>
                  <a:gd name="connsiteY0" fmla="*/ 2441739 h 2447454"/>
                  <a:gd name="connsiteX1" fmla="*/ 5981700 w 5981700"/>
                  <a:gd name="connsiteY1" fmla="*/ 0 h 2447454"/>
                  <a:gd name="connsiteX2" fmla="*/ 0 w 5981700"/>
                  <a:gd name="connsiteY2" fmla="*/ 2161704 h 2447454"/>
                  <a:gd name="connsiteX3" fmla="*/ 9525 w 5981700"/>
                  <a:gd name="connsiteY3" fmla="*/ 2447454 h 2447454"/>
                  <a:gd name="connsiteX4" fmla="*/ 190500 w 5981700"/>
                  <a:gd name="connsiteY4" fmla="*/ 2441739 h 2447454"/>
                  <a:gd name="connsiteX0" fmla="*/ 190500 w 5981700"/>
                  <a:gd name="connsiteY0" fmla="*/ 2435703 h 2441418"/>
                  <a:gd name="connsiteX1" fmla="*/ 5981700 w 5981700"/>
                  <a:gd name="connsiteY1" fmla="*/ 0 h 2441418"/>
                  <a:gd name="connsiteX2" fmla="*/ 0 w 5981700"/>
                  <a:gd name="connsiteY2" fmla="*/ 2155668 h 2441418"/>
                  <a:gd name="connsiteX3" fmla="*/ 9525 w 5981700"/>
                  <a:gd name="connsiteY3" fmla="*/ 2441418 h 2441418"/>
                  <a:gd name="connsiteX4" fmla="*/ 190500 w 5981700"/>
                  <a:gd name="connsiteY4" fmla="*/ 2435703 h 2441418"/>
                  <a:gd name="connsiteX0" fmla="*/ 190500 w 6081288"/>
                  <a:gd name="connsiteY0" fmla="*/ 2456827 h 2462542"/>
                  <a:gd name="connsiteX1" fmla="*/ 6081288 w 6081288"/>
                  <a:gd name="connsiteY1" fmla="*/ 0 h 2462542"/>
                  <a:gd name="connsiteX2" fmla="*/ 0 w 6081288"/>
                  <a:gd name="connsiteY2" fmla="*/ 2176792 h 2462542"/>
                  <a:gd name="connsiteX3" fmla="*/ 9525 w 6081288"/>
                  <a:gd name="connsiteY3" fmla="*/ 2462542 h 2462542"/>
                  <a:gd name="connsiteX4" fmla="*/ 190500 w 6081288"/>
                  <a:gd name="connsiteY4" fmla="*/ 2456827 h 2462542"/>
                  <a:gd name="connsiteX0" fmla="*/ 190500 w 6084306"/>
                  <a:gd name="connsiteY0" fmla="*/ 2465880 h 2471595"/>
                  <a:gd name="connsiteX1" fmla="*/ 6084306 w 6084306"/>
                  <a:gd name="connsiteY1" fmla="*/ 0 h 2471595"/>
                  <a:gd name="connsiteX2" fmla="*/ 0 w 6084306"/>
                  <a:gd name="connsiteY2" fmla="*/ 2185845 h 2471595"/>
                  <a:gd name="connsiteX3" fmla="*/ 9525 w 6084306"/>
                  <a:gd name="connsiteY3" fmla="*/ 2471595 h 2471595"/>
                  <a:gd name="connsiteX4" fmla="*/ 190500 w 6084306"/>
                  <a:gd name="connsiteY4" fmla="*/ 2465880 h 2471595"/>
                  <a:gd name="connsiteX0" fmla="*/ 190500 w 6084306"/>
                  <a:gd name="connsiteY0" fmla="*/ 2475307 h 2475307"/>
                  <a:gd name="connsiteX1" fmla="*/ 6084306 w 6084306"/>
                  <a:gd name="connsiteY1" fmla="*/ 0 h 2475307"/>
                  <a:gd name="connsiteX2" fmla="*/ 0 w 6084306"/>
                  <a:gd name="connsiteY2" fmla="*/ 2185845 h 2475307"/>
                  <a:gd name="connsiteX3" fmla="*/ 9525 w 6084306"/>
                  <a:gd name="connsiteY3" fmla="*/ 2471595 h 2475307"/>
                  <a:gd name="connsiteX4" fmla="*/ 190500 w 6084306"/>
                  <a:gd name="connsiteY4" fmla="*/ 2475307 h 2475307"/>
                  <a:gd name="connsiteX0" fmla="*/ 190500 w 6084306"/>
                  <a:gd name="connsiteY0" fmla="*/ 2475307 h 2487306"/>
                  <a:gd name="connsiteX1" fmla="*/ 6084306 w 6084306"/>
                  <a:gd name="connsiteY1" fmla="*/ 0 h 2487306"/>
                  <a:gd name="connsiteX2" fmla="*/ 0 w 6084306"/>
                  <a:gd name="connsiteY2" fmla="*/ 2185845 h 2487306"/>
                  <a:gd name="connsiteX3" fmla="*/ 9525 w 6084306"/>
                  <a:gd name="connsiteY3" fmla="*/ 2487306 h 2487306"/>
                  <a:gd name="connsiteX4" fmla="*/ 190500 w 6084306"/>
                  <a:gd name="connsiteY4" fmla="*/ 2475307 h 2487306"/>
                  <a:gd name="connsiteX0" fmla="*/ 190500 w 6084306"/>
                  <a:gd name="connsiteY0" fmla="*/ 2475307 h 2481021"/>
                  <a:gd name="connsiteX1" fmla="*/ 6084306 w 6084306"/>
                  <a:gd name="connsiteY1" fmla="*/ 0 h 2481021"/>
                  <a:gd name="connsiteX2" fmla="*/ 0 w 6084306"/>
                  <a:gd name="connsiteY2" fmla="*/ 2185845 h 2481021"/>
                  <a:gd name="connsiteX3" fmla="*/ 9525 w 6084306"/>
                  <a:gd name="connsiteY3" fmla="*/ 2481021 h 2481021"/>
                  <a:gd name="connsiteX4" fmla="*/ 190500 w 6084306"/>
                  <a:gd name="connsiteY4" fmla="*/ 2475307 h 2481021"/>
                  <a:gd name="connsiteX0" fmla="*/ 190500 w 6084306"/>
                  <a:gd name="connsiteY0" fmla="*/ 2481592 h 2481592"/>
                  <a:gd name="connsiteX1" fmla="*/ 6084306 w 6084306"/>
                  <a:gd name="connsiteY1" fmla="*/ 0 h 2481592"/>
                  <a:gd name="connsiteX2" fmla="*/ 0 w 6084306"/>
                  <a:gd name="connsiteY2" fmla="*/ 2185845 h 2481592"/>
                  <a:gd name="connsiteX3" fmla="*/ 9525 w 6084306"/>
                  <a:gd name="connsiteY3" fmla="*/ 2481021 h 2481592"/>
                  <a:gd name="connsiteX4" fmla="*/ 190500 w 6084306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81021 h 2481592"/>
                  <a:gd name="connsiteX4" fmla="*/ 187358 w 6081164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77879 h 2481592"/>
                  <a:gd name="connsiteX4" fmla="*/ 187358 w 6081164"/>
                  <a:gd name="connsiteY4" fmla="*/ 2481592 h 248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1164" h="2481592">
                    <a:moveTo>
                      <a:pt x="187358" y="2481592"/>
                    </a:moveTo>
                    <a:lnTo>
                      <a:pt x="6081164" y="0"/>
                    </a:lnTo>
                    <a:lnTo>
                      <a:pt x="0" y="2188987"/>
                    </a:lnTo>
                    <a:lnTo>
                      <a:pt x="6383" y="2477879"/>
                    </a:lnTo>
                    <a:lnTo>
                      <a:pt x="187358" y="2481592"/>
                    </a:lnTo>
                    <a:close/>
                  </a:path>
                </a:pathLst>
              </a:custGeom>
              <a:blipFill dpi="0"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B1C96F4-33D6-4DB0-8FB9-69E599617D89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12225310-81C5-4261-B3C9-C6F9057036AE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1A259AC-7CEE-4B13-ACE0-6CCEB361410F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5EEC09A-AB92-4A01-AA0D-CD6ED8D229B9}"/>
                  </a:ext>
                </a:extLst>
              </p:cNvPr>
              <p:cNvSpPr/>
              <p:nvPr/>
            </p:nvSpPr>
            <p:spPr>
              <a:xfrm>
                <a:off x="7030102" y="3706275"/>
                <a:ext cx="1081287" cy="531952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1287" h="531952">
                    <a:moveTo>
                      <a:pt x="455461" y="531952"/>
                    </a:moveTo>
                    <a:lnTo>
                      <a:pt x="319866" y="469369"/>
                    </a:lnTo>
                    <a:lnTo>
                      <a:pt x="0" y="52152"/>
                    </a:lnTo>
                    <a:lnTo>
                      <a:pt x="13907" y="10431"/>
                    </a:lnTo>
                    <a:lnTo>
                      <a:pt x="347681" y="0"/>
                    </a:lnTo>
                    <a:lnTo>
                      <a:pt x="1081287" y="472846"/>
                    </a:lnTo>
                    <a:lnTo>
                      <a:pt x="455461" y="531952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58C4440-21C3-442F-8B13-B0536DE556B2}"/>
                  </a:ext>
                </a:extLst>
              </p:cNvPr>
              <p:cNvCxnSpPr>
                <a:cxnSpLocks/>
                <a:endCxn id="103" idx="1"/>
              </p:cNvCxnSpPr>
              <p:nvPr/>
            </p:nvCxnSpPr>
            <p:spPr>
              <a:xfrm flipH="1">
                <a:off x="7349968" y="4111721"/>
                <a:ext cx="652225" cy="6392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2CF3E2B-8E28-400A-B4C1-899CC8D16468}"/>
                  </a:ext>
                </a:extLst>
              </p:cNvPr>
              <p:cNvSpPr/>
              <p:nvPr/>
            </p:nvSpPr>
            <p:spPr>
              <a:xfrm>
                <a:off x="7061393" y="3781999"/>
                <a:ext cx="265707" cy="23023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707" h="230235">
                    <a:moveTo>
                      <a:pt x="0" y="18150"/>
                    </a:moveTo>
                    <a:lnTo>
                      <a:pt x="115922" y="0"/>
                    </a:lnTo>
                    <a:lnTo>
                      <a:pt x="265707" y="199717"/>
                    </a:lnTo>
                    <a:lnTo>
                      <a:pt x="159933" y="230235"/>
                    </a:lnTo>
                    <a:lnTo>
                      <a:pt x="0" y="1815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EC5BCCD-3F0F-47A2-A505-ED244B656816}"/>
                  </a:ext>
                </a:extLst>
              </p:cNvPr>
              <p:cNvSpPr/>
              <p:nvPr/>
            </p:nvSpPr>
            <p:spPr>
              <a:xfrm>
                <a:off x="7219099" y="3983178"/>
                <a:ext cx="128455" cy="193066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5" h="193066">
                    <a:moveTo>
                      <a:pt x="107755" y="0"/>
                    </a:moveTo>
                    <a:lnTo>
                      <a:pt x="0" y="26785"/>
                    </a:lnTo>
                    <a:lnTo>
                      <a:pt x="128425" y="193066"/>
                    </a:lnTo>
                    <a:cubicBezTo>
                      <a:pt x="129396" y="131912"/>
                      <a:pt x="106784" y="61154"/>
                      <a:pt x="107755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0FFF5F3-0CFA-4CF2-AE2C-9D40A32FF71A}"/>
                  </a:ext>
                </a:extLst>
              </p:cNvPr>
              <p:cNvSpPr/>
              <p:nvPr/>
            </p:nvSpPr>
            <p:spPr>
              <a:xfrm>
                <a:off x="7027070" y="3745706"/>
                <a:ext cx="162402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402" h="57150">
                    <a:moveTo>
                      <a:pt x="0" y="0"/>
                    </a:moveTo>
                    <a:lnTo>
                      <a:pt x="162402" y="46191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DB9FE94A-2313-4AA3-8B2B-BB0891AA81E1}"/>
                  </a:ext>
                </a:extLst>
              </p:cNvPr>
              <p:cNvSpPr/>
              <p:nvPr/>
            </p:nvSpPr>
            <p:spPr>
              <a:xfrm>
                <a:off x="7186659" y="3786494"/>
                <a:ext cx="311998" cy="193355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98" h="193355">
                    <a:moveTo>
                      <a:pt x="0" y="4657"/>
                    </a:moveTo>
                    <a:lnTo>
                      <a:pt x="144357" y="0"/>
                    </a:lnTo>
                    <a:lnTo>
                      <a:pt x="311998" y="177026"/>
                    </a:lnTo>
                    <a:lnTo>
                      <a:pt x="146020" y="193355"/>
                    </a:lnTo>
                    <a:lnTo>
                      <a:pt x="0" y="4657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85FF1C7-41D7-4779-8E4F-4F0B57900D1B}"/>
                  </a:ext>
                </a:extLst>
              </p:cNvPr>
              <p:cNvCxnSpPr>
                <a:cxnSpLocks/>
                <a:endCxn id="107" idx="0"/>
              </p:cNvCxnSpPr>
              <p:nvPr/>
            </p:nvCxnSpPr>
            <p:spPr>
              <a:xfrm flipH="1">
                <a:off x="7027070" y="3728356"/>
                <a:ext cx="405208" cy="1735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648E8FF3-0613-4251-924A-02C9E99F2C67}"/>
                  </a:ext>
                </a:extLst>
              </p:cNvPr>
              <p:cNvCxnSpPr>
                <a:cxnSpLocks/>
                <a:stCxn id="108" idx="3"/>
              </p:cNvCxnSpPr>
              <p:nvPr/>
            </p:nvCxnSpPr>
            <p:spPr>
              <a:xfrm flipV="1">
                <a:off x="7332679" y="3944595"/>
                <a:ext cx="410691" cy="35254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0C75393-D172-4210-826E-886652729E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3855" y="3777132"/>
                <a:ext cx="304856" cy="152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256C9FFA-BEDA-4988-92A7-873AC32A9E80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2FCC0BB-377C-4547-87BD-A463491CDB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81299" y="3806412"/>
                <a:ext cx="186654" cy="220808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F77B15D-4FF2-46D0-B9B8-EB1EADF9B7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71928" y="3800172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2D46647-C07F-4C9C-B923-E3FD7718F1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5957" y="3810344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8E91BD81-AADF-48B9-B903-E88BA15D2D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63524AA-CAD3-45AB-8B7F-999E70A942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04B6F44F-4D39-4EF2-BE08-421E92518C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AFEA48CA-4534-4897-B676-CC15F423BE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1235" y="3800172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33B4052-4B11-4453-973F-506B85ED63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28637" y1="56851" x2="33677" y2="57055"/>
                            <a14:foregroundMark x1="30928" y1="55215" x2="27721" y2="58078"/>
                            <a14:foregroundMark x1="35968" y1="50307" x2="31501" y2="58078"/>
                            <a14:foregroundMark x1="31501" y1="58078" x2="31271" y2="58282"/>
                            <a14:foregroundMark x1="42726" y1="51329" x2="38717" y2="55828"/>
                            <a14:foregroundMark x1="42841" y1="50307" x2="43299" y2="51738"/>
                            <a14:foregroundMark x1="27606" y1="60736" x2="33104" y2="59509"/>
                            <a14:foregroundMark x1="35624" y1="58282" x2="37572" y2="56237"/>
                            <a14:foregroundMark x1="41482" y1="55179" x2="42955" y2="54192"/>
                            <a14:foregroundMark x1="43299" y1="54601" x2="43299" y2="54601"/>
                            <a14:foregroundMark x1="43070" y1="54601" x2="43528" y2="54601"/>
                            <a14:backgroundMark x1="20046" y1="29039" x2="13402" y2="46012"/>
                            <a14:backgroundMark x1="13402" y1="46012" x2="11340" y2="59509"/>
                            <a14:backgroundMark x1="11340" y1="59509" x2="26231" y2="37219"/>
                            <a14:backgroundMark x1="26231" y1="37219" x2="26575" y2="47648"/>
                            <a14:backgroundMark x1="26575" y1="47648" x2="23482" y2="57260"/>
                            <a14:backgroundMark x1="23482" y1="57260" x2="26690" y2="46626"/>
                            <a14:backgroundMark x1="26690" y1="46626" x2="33792" y2="41309"/>
                            <a14:backgroundMark x1="33792" y1="41309" x2="40092" y2="40082"/>
                            <a14:backgroundMark x1="40092" y1="40082" x2="49599" y2="52556"/>
                            <a14:backgroundMark x1="49599" y1="52556" x2="50172" y2="41718"/>
                            <a14:backgroundMark x1="50172" y1="41718" x2="55326" y2="48057"/>
                            <a14:backgroundMark x1="55326" y1="48057" x2="61054" y2="43967"/>
                            <a14:backgroundMark x1="61054" y1="43967" x2="63688" y2="55624"/>
                            <a14:backgroundMark x1="63688" y1="55624" x2="69072" y2="43763"/>
                            <a14:backgroundMark x1="69072" y1="43763" x2="74456" y2="48057"/>
                            <a14:backgroundMark x1="74456" y1="48057" x2="80527" y2="39059"/>
                            <a14:backgroundMark x1="80527" y1="39059" x2="86025" y2="50511"/>
                            <a14:backgroundMark x1="86025" y1="50511" x2="87285" y2="49284"/>
                            <a14:backgroundMark x1="31042" y1="63190" x2="34135" y2="63599"/>
                            <a14:backgroundMark x1="35968" y1="61554" x2="37572" y2="60327"/>
                            <a14:backgroundMark x1="42383" y1="56442" x2="41695" y2="57669"/>
                          </a14:backgroundRemoval>
                        </a14:imgEffect>
                      </a14:imgLayer>
                    </a14:imgProps>
                  </a:ext>
                </a:extLst>
              </a:blip>
              <a:srcRect l="26057" t="44883" r="54874" b="34650"/>
              <a:stretch/>
            </p:blipFill>
            <p:spPr>
              <a:xfrm rot="21376573">
                <a:off x="5662874" y="3308813"/>
                <a:ext cx="584118" cy="351187"/>
              </a:xfrm>
              <a:prstGeom prst="rect">
                <a:avLst/>
              </a:prstGeom>
            </p:spPr>
          </p:pic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875BC3EE-8D05-468C-BB63-BB469964A194}"/>
                  </a:ext>
                </a:extLst>
              </p:cNvPr>
              <p:cNvSpPr/>
              <p:nvPr/>
            </p:nvSpPr>
            <p:spPr>
              <a:xfrm>
                <a:off x="7069931" y="3795713"/>
                <a:ext cx="216694" cy="214312"/>
              </a:xfrm>
              <a:custGeom>
                <a:avLst/>
                <a:gdLst>
                  <a:gd name="connsiteX0" fmla="*/ 0 w 216694"/>
                  <a:gd name="connsiteY0" fmla="*/ 9525 h 214312"/>
                  <a:gd name="connsiteX1" fmla="*/ 154782 w 216694"/>
                  <a:gd name="connsiteY1" fmla="*/ 214312 h 214312"/>
                  <a:gd name="connsiteX2" fmla="*/ 216694 w 216694"/>
                  <a:gd name="connsiteY2" fmla="*/ 192881 h 214312"/>
                  <a:gd name="connsiteX3" fmla="*/ 59532 w 216694"/>
                  <a:gd name="connsiteY3" fmla="*/ 0 h 214312"/>
                  <a:gd name="connsiteX4" fmla="*/ 0 w 216694"/>
                  <a:gd name="connsiteY4" fmla="*/ 9525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94" h="214312">
                    <a:moveTo>
                      <a:pt x="0" y="9525"/>
                    </a:moveTo>
                    <a:lnTo>
                      <a:pt x="154782" y="214312"/>
                    </a:lnTo>
                    <a:lnTo>
                      <a:pt x="216694" y="192881"/>
                    </a:lnTo>
                    <a:lnTo>
                      <a:pt x="5953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ADD759E-E66A-4241-9FD8-F352BB888CB1}"/>
                  </a:ext>
                </a:extLst>
              </p:cNvPr>
              <p:cNvSpPr/>
              <p:nvPr/>
            </p:nvSpPr>
            <p:spPr>
              <a:xfrm>
                <a:off x="4600195" y="3751225"/>
                <a:ext cx="597893" cy="237621"/>
              </a:xfrm>
              <a:custGeom>
                <a:avLst/>
                <a:gdLst>
                  <a:gd name="connsiteX0" fmla="*/ 0 w 567329"/>
                  <a:gd name="connsiteY0" fmla="*/ 100116 h 176873"/>
                  <a:gd name="connsiteX1" fmla="*/ 233606 w 567329"/>
                  <a:gd name="connsiteY1" fmla="*/ 176873 h 176873"/>
                  <a:gd name="connsiteX2" fmla="*/ 567329 w 567329"/>
                  <a:gd name="connsiteY2" fmla="*/ 46721 h 176873"/>
                  <a:gd name="connsiteX3" fmla="*/ 357084 w 567329"/>
                  <a:gd name="connsiteY3" fmla="*/ 0 h 176873"/>
                  <a:gd name="connsiteX4" fmla="*/ 0 w 567329"/>
                  <a:gd name="connsiteY4" fmla="*/ 100116 h 176873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7329"/>
                  <a:gd name="connsiteY0" fmla="*/ 100116 h 173536"/>
                  <a:gd name="connsiteX1" fmla="*/ 220258 w 567329"/>
                  <a:gd name="connsiteY1" fmla="*/ 173536 h 173536"/>
                  <a:gd name="connsiteX2" fmla="*/ 567329 w 567329"/>
                  <a:gd name="connsiteY2" fmla="*/ 46721 h 173536"/>
                  <a:gd name="connsiteX3" fmla="*/ 357084 w 567329"/>
                  <a:gd name="connsiteY3" fmla="*/ 0 h 173536"/>
                  <a:gd name="connsiteX4" fmla="*/ 0 w 567329"/>
                  <a:gd name="connsiteY4" fmla="*/ 100116 h 173536"/>
                  <a:gd name="connsiteX0" fmla="*/ 0 w 560186"/>
                  <a:gd name="connsiteY0" fmla="*/ 100116 h 173536"/>
                  <a:gd name="connsiteX1" fmla="*/ 220258 w 560186"/>
                  <a:gd name="connsiteY1" fmla="*/ 173536 h 173536"/>
                  <a:gd name="connsiteX2" fmla="*/ 560186 w 560186"/>
                  <a:gd name="connsiteY2" fmla="*/ 56246 h 173536"/>
                  <a:gd name="connsiteX3" fmla="*/ 357084 w 560186"/>
                  <a:gd name="connsiteY3" fmla="*/ 0 h 173536"/>
                  <a:gd name="connsiteX4" fmla="*/ 0 w 560186"/>
                  <a:gd name="connsiteY4" fmla="*/ 100116 h 173536"/>
                  <a:gd name="connsiteX0" fmla="*/ 0 w 597893"/>
                  <a:gd name="connsiteY0" fmla="*/ 84405 h 173536"/>
                  <a:gd name="connsiteX1" fmla="*/ 257965 w 597893"/>
                  <a:gd name="connsiteY1" fmla="*/ 173536 h 173536"/>
                  <a:gd name="connsiteX2" fmla="*/ 597893 w 597893"/>
                  <a:gd name="connsiteY2" fmla="*/ 56246 h 173536"/>
                  <a:gd name="connsiteX3" fmla="*/ 394791 w 597893"/>
                  <a:gd name="connsiteY3" fmla="*/ 0 h 173536"/>
                  <a:gd name="connsiteX4" fmla="*/ 0 w 597893"/>
                  <a:gd name="connsiteY4" fmla="*/ 84405 h 173536"/>
                  <a:gd name="connsiteX0" fmla="*/ 0 w 597893"/>
                  <a:gd name="connsiteY0" fmla="*/ 96974 h 186105"/>
                  <a:gd name="connsiteX1" fmla="*/ 257965 w 597893"/>
                  <a:gd name="connsiteY1" fmla="*/ 186105 h 186105"/>
                  <a:gd name="connsiteX2" fmla="*/ 597893 w 597893"/>
                  <a:gd name="connsiteY2" fmla="*/ 68815 h 186105"/>
                  <a:gd name="connsiteX3" fmla="*/ 347657 w 597893"/>
                  <a:gd name="connsiteY3" fmla="*/ 0 h 186105"/>
                  <a:gd name="connsiteX4" fmla="*/ 0 w 597893"/>
                  <a:gd name="connsiteY4" fmla="*/ 96974 h 186105"/>
                  <a:gd name="connsiteX0" fmla="*/ 0 w 597893"/>
                  <a:gd name="connsiteY0" fmla="*/ 96974 h 224742"/>
                  <a:gd name="connsiteX1" fmla="*/ 273419 w 597893"/>
                  <a:gd name="connsiteY1" fmla="*/ 224742 h 224742"/>
                  <a:gd name="connsiteX2" fmla="*/ 597893 w 597893"/>
                  <a:gd name="connsiteY2" fmla="*/ 68815 h 224742"/>
                  <a:gd name="connsiteX3" fmla="*/ 347657 w 597893"/>
                  <a:gd name="connsiteY3" fmla="*/ 0 h 224742"/>
                  <a:gd name="connsiteX4" fmla="*/ 0 w 597893"/>
                  <a:gd name="connsiteY4" fmla="*/ 96974 h 224742"/>
                  <a:gd name="connsiteX0" fmla="*/ 0 w 597893"/>
                  <a:gd name="connsiteY0" fmla="*/ 96974 h 224742"/>
                  <a:gd name="connsiteX1" fmla="*/ 273419 w 597893"/>
                  <a:gd name="connsiteY1" fmla="*/ 224742 h 224742"/>
                  <a:gd name="connsiteX2" fmla="*/ 597893 w 597893"/>
                  <a:gd name="connsiteY2" fmla="*/ 79118 h 224742"/>
                  <a:gd name="connsiteX3" fmla="*/ 347657 w 597893"/>
                  <a:gd name="connsiteY3" fmla="*/ 0 h 224742"/>
                  <a:gd name="connsiteX4" fmla="*/ 0 w 597893"/>
                  <a:gd name="connsiteY4" fmla="*/ 96974 h 224742"/>
                  <a:gd name="connsiteX0" fmla="*/ 0 w 597893"/>
                  <a:gd name="connsiteY0" fmla="*/ 109853 h 237621"/>
                  <a:gd name="connsiteX1" fmla="*/ 273419 w 597893"/>
                  <a:gd name="connsiteY1" fmla="*/ 237621 h 237621"/>
                  <a:gd name="connsiteX2" fmla="*/ 597893 w 597893"/>
                  <a:gd name="connsiteY2" fmla="*/ 91997 h 237621"/>
                  <a:gd name="connsiteX3" fmla="*/ 329627 w 597893"/>
                  <a:gd name="connsiteY3" fmla="*/ 0 h 237621"/>
                  <a:gd name="connsiteX4" fmla="*/ 0 w 597893"/>
                  <a:gd name="connsiteY4" fmla="*/ 109853 h 237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893" h="237621">
                    <a:moveTo>
                      <a:pt x="0" y="109853"/>
                    </a:moveTo>
                    <a:lnTo>
                      <a:pt x="273419" y="237621"/>
                    </a:lnTo>
                    <a:lnTo>
                      <a:pt x="597893" y="91997"/>
                    </a:lnTo>
                    <a:lnTo>
                      <a:pt x="329627" y="0"/>
                    </a:lnTo>
                    <a:lnTo>
                      <a:pt x="0" y="10985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9E842C44-08E8-493B-A117-ADCDE6C999CC}"/>
                  </a:ext>
                </a:extLst>
              </p:cNvPr>
              <p:cNvSpPr/>
              <p:nvPr/>
            </p:nvSpPr>
            <p:spPr>
              <a:xfrm>
                <a:off x="4323898" y="3858521"/>
                <a:ext cx="562654" cy="214165"/>
              </a:xfrm>
              <a:custGeom>
                <a:avLst/>
                <a:gdLst>
                  <a:gd name="connsiteX0" fmla="*/ 510596 w 510596"/>
                  <a:gd name="connsiteY0" fmla="*/ 76756 h 143501"/>
                  <a:gd name="connsiteX1" fmla="*/ 213583 w 510596"/>
                  <a:gd name="connsiteY1" fmla="*/ 143501 h 143501"/>
                  <a:gd name="connsiteX2" fmla="*/ 0 w 510596"/>
                  <a:gd name="connsiteY2" fmla="*/ 83431 h 143501"/>
                  <a:gd name="connsiteX3" fmla="*/ 297013 w 510596"/>
                  <a:gd name="connsiteY3" fmla="*/ 0 h 143501"/>
                  <a:gd name="connsiteX4" fmla="*/ 510596 w 510596"/>
                  <a:gd name="connsiteY4" fmla="*/ 76756 h 143501"/>
                  <a:gd name="connsiteX0" fmla="*/ 510596 w 510596"/>
                  <a:gd name="connsiteY0" fmla="*/ 76756 h 153513"/>
                  <a:gd name="connsiteX1" fmla="*/ 223595 w 510596"/>
                  <a:gd name="connsiteY1" fmla="*/ 153513 h 153513"/>
                  <a:gd name="connsiteX2" fmla="*/ 0 w 510596"/>
                  <a:gd name="connsiteY2" fmla="*/ 83431 h 153513"/>
                  <a:gd name="connsiteX3" fmla="*/ 297013 w 510596"/>
                  <a:gd name="connsiteY3" fmla="*/ 0 h 153513"/>
                  <a:gd name="connsiteX4" fmla="*/ 510596 w 510596"/>
                  <a:gd name="connsiteY4" fmla="*/ 76756 h 153513"/>
                  <a:gd name="connsiteX0" fmla="*/ 510596 w 510596"/>
                  <a:gd name="connsiteY0" fmla="*/ 76756 h 163525"/>
                  <a:gd name="connsiteX1" fmla="*/ 230270 w 510596"/>
                  <a:gd name="connsiteY1" fmla="*/ 163525 h 163525"/>
                  <a:gd name="connsiteX2" fmla="*/ 0 w 510596"/>
                  <a:gd name="connsiteY2" fmla="*/ 83431 h 163525"/>
                  <a:gd name="connsiteX3" fmla="*/ 297013 w 510596"/>
                  <a:gd name="connsiteY3" fmla="*/ 0 h 163525"/>
                  <a:gd name="connsiteX4" fmla="*/ 510596 w 510596"/>
                  <a:gd name="connsiteY4" fmla="*/ 76756 h 163525"/>
                  <a:gd name="connsiteX0" fmla="*/ 520121 w 520121"/>
                  <a:gd name="connsiteY0" fmla="*/ 83900 h 163525"/>
                  <a:gd name="connsiteX1" fmla="*/ 230270 w 520121"/>
                  <a:gd name="connsiteY1" fmla="*/ 163525 h 163525"/>
                  <a:gd name="connsiteX2" fmla="*/ 0 w 520121"/>
                  <a:gd name="connsiteY2" fmla="*/ 83431 h 163525"/>
                  <a:gd name="connsiteX3" fmla="*/ 297013 w 520121"/>
                  <a:gd name="connsiteY3" fmla="*/ 0 h 163525"/>
                  <a:gd name="connsiteX4" fmla="*/ 520121 w 520121"/>
                  <a:gd name="connsiteY4" fmla="*/ 83900 h 163525"/>
                  <a:gd name="connsiteX0" fmla="*/ 527265 w 527265"/>
                  <a:gd name="connsiteY0" fmla="*/ 79137 h 163525"/>
                  <a:gd name="connsiteX1" fmla="*/ 230270 w 527265"/>
                  <a:gd name="connsiteY1" fmla="*/ 163525 h 163525"/>
                  <a:gd name="connsiteX2" fmla="*/ 0 w 527265"/>
                  <a:gd name="connsiteY2" fmla="*/ 83431 h 163525"/>
                  <a:gd name="connsiteX3" fmla="*/ 297013 w 527265"/>
                  <a:gd name="connsiteY3" fmla="*/ 0 h 163525"/>
                  <a:gd name="connsiteX4" fmla="*/ 527265 w 527265"/>
                  <a:gd name="connsiteY4" fmla="*/ 79137 h 163525"/>
                  <a:gd name="connsiteX0" fmla="*/ 580684 w 580684"/>
                  <a:gd name="connsiteY0" fmla="*/ 79137 h 163525"/>
                  <a:gd name="connsiteX1" fmla="*/ 283689 w 580684"/>
                  <a:gd name="connsiteY1" fmla="*/ 163525 h 163525"/>
                  <a:gd name="connsiteX2" fmla="*/ 0 w 580684"/>
                  <a:gd name="connsiteY2" fmla="*/ 74004 h 163525"/>
                  <a:gd name="connsiteX3" fmla="*/ 350432 w 580684"/>
                  <a:gd name="connsiteY3" fmla="*/ 0 h 163525"/>
                  <a:gd name="connsiteX4" fmla="*/ 580684 w 580684"/>
                  <a:gd name="connsiteY4" fmla="*/ 79137 h 163525"/>
                  <a:gd name="connsiteX0" fmla="*/ 580684 w 580684"/>
                  <a:gd name="connsiteY0" fmla="*/ 88564 h 172952"/>
                  <a:gd name="connsiteX1" fmla="*/ 283689 w 580684"/>
                  <a:gd name="connsiteY1" fmla="*/ 172952 h 172952"/>
                  <a:gd name="connsiteX2" fmla="*/ 0 w 580684"/>
                  <a:gd name="connsiteY2" fmla="*/ 83431 h 172952"/>
                  <a:gd name="connsiteX3" fmla="*/ 306441 w 580684"/>
                  <a:gd name="connsiteY3" fmla="*/ 0 h 172952"/>
                  <a:gd name="connsiteX4" fmla="*/ 580684 w 580684"/>
                  <a:gd name="connsiteY4" fmla="*/ 88564 h 172952"/>
                  <a:gd name="connsiteX0" fmla="*/ 562654 w 562654"/>
                  <a:gd name="connsiteY0" fmla="*/ 85988 h 172952"/>
                  <a:gd name="connsiteX1" fmla="*/ 283689 w 562654"/>
                  <a:gd name="connsiteY1" fmla="*/ 172952 h 172952"/>
                  <a:gd name="connsiteX2" fmla="*/ 0 w 562654"/>
                  <a:gd name="connsiteY2" fmla="*/ 83431 h 172952"/>
                  <a:gd name="connsiteX3" fmla="*/ 306441 w 562654"/>
                  <a:gd name="connsiteY3" fmla="*/ 0 h 172952"/>
                  <a:gd name="connsiteX4" fmla="*/ 562654 w 562654"/>
                  <a:gd name="connsiteY4" fmla="*/ 85988 h 172952"/>
                  <a:gd name="connsiteX0" fmla="*/ 562654 w 562654"/>
                  <a:gd name="connsiteY0" fmla="*/ 106594 h 193558"/>
                  <a:gd name="connsiteX1" fmla="*/ 283689 w 562654"/>
                  <a:gd name="connsiteY1" fmla="*/ 193558 h 193558"/>
                  <a:gd name="connsiteX2" fmla="*/ 0 w 562654"/>
                  <a:gd name="connsiteY2" fmla="*/ 104037 h 193558"/>
                  <a:gd name="connsiteX3" fmla="*/ 314168 w 562654"/>
                  <a:gd name="connsiteY3" fmla="*/ 0 h 193558"/>
                  <a:gd name="connsiteX4" fmla="*/ 562654 w 562654"/>
                  <a:gd name="connsiteY4" fmla="*/ 106594 h 193558"/>
                  <a:gd name="connsiteX0" fmla="*/ 562654 w 562654"/>
                  <a:gd name="connsiteY0" fmla="*/ 122049 h 209013"/>
                  <a:gd name="connsiteX1" fmla="*/ 283689 w 562654"/>
                  <a:gd name="connsiteY1" fmla="*/ 209013 h 209013"/>
                  <a:gd name="connsiteX2" fmla="*/ 0 w 562654"/>
                  <a:gd name="connsiteY2" fmla="*/ 119492 h 209013"/>
                  <a:gd name="connsiteX3" fmla="*/ 285834 w 562654"/>
                  <a:gd name="connsiteY3" fmla="*/ 0 h 209013"/>
                  <a:gd name="connsiteX4" fmla="*/ 562654 w 562654"/>
                  <a:gd name="connsiteY4" fmla="*/ 122049 h 209013"/>
                  <a:gd name="connsiteX0" fmla="*/ 562654 w 562654"/>
                  <a:gd name="connsiteY0" fmla="*/ 127201 h 214165"/>
                  <a:gd name="connsiteX1" fmla="*/ 283689 w 562654"/>
                  <a:gd name="connsiteY1" fmla="*/ 214165 h 214165"/>
                  <a:gd name="connsiteX2" fmla="*/ 0 w 562654"/>
                  <a:gd name="connsiteY2" fmla="*/ 124644 h 214165"/>
                  <a:gd name="connsiteX3" fmla="*/ 285834 w 562654"/>
                  <a:gd name="connsiteY3" fmla="*/ 0 h 214165"/>
                  <a:gd name="connsiteX4" fmla="*/ 562654 w 562654"/>
                  <a:gd name="connsiteY4" fmla="*/ 127201 h 21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2654" h="214165">
                    <a:moveTo>
                      <a:pt x="562654" y="127201"/>
                    </a:moveTo>
                    <a:lnTo>
                      <a:pt x="283689" y="214165"/>
                    </a:lnTo>
                    <a:lnTo>
                      <a:pt x="0" y="124644"/>
                    </a:lnTo>
                    <a:lnTo>
                      <a:pt x="285834" y="0"/>
                    </a:lnTo>
                    <a:lnTo>
                      <a:pt x="562654" y="12720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96555A5-2B1C-4F1B-A19C-A855BFDE7923}"/>
                  </a:ext>
                </a:extLst>
              </p:cNvPr>
              <p:cNvSpPr/>
              <p:nvPr/>
            </p:nvSpPr>
            <p:spPr>
              <a:xfrm>
                <a:off x="4923577" y="3689377"/>
                <a:ext cx="424558" cy="155007"/>
              </a:xfrm>
              <a:custGeom>
                <a:avLst/>
                <a:gdLst>
                  <a:gd name="connsiteX0" fmla="*/ 200025 w 364332"/>
                  <a:gd name="connsiteY0" fmla="*/ 116681 h 116681"/>
                  <a:gd name="connsiteX1" fmla="*/ 364332 w 364332"/>
                  <a:gd name="connsiteY1" fmla="*/ 40481 h 116681"/>
                  <a:gd name="connsiteX2" fmla="*/ 216694 w 364332"/>
                  <a:gd name="connsiteY2" fmla="*/ 0 h 116681"/>
                  <a:gd name="connsiteX3" fmla="*/ 0 w 364332"/>
                  <a:gd name="connsiteY3" fmla="*/ 54768 h 116681"/>
                  <a:gd name="connsiteX4" fmla="*/ 200025 w 364332"/>
                  <a:gd name="connsiteY4" fmla="*/ 116681 h 116681"/>
                  <a:gd name="connsiteX0" fmla="*/ 200025 w 354807"/>
                  <a:gd name="connsiteY0" fmla="*/ 116681 h 116681"/>
                  <a:gd name="connsiteX1" fmla="*/ 354807 w 354807"/>
                  <a:gd name="connsiteY1" fmla="*/ 38100 h 116681"/>
                  <a:gd name="connsiteX2" fmla="*/ 216694 w 354807"/>
                  <a:gd name="connsiteY2" fmla="*/ 0 h 116681"/>
                  <a:gd name="connsiteX3" fmla="*/ 0 w 354807"/>
                  <a:gd name="connsiteY3" fmla="*/ 54768 h 116681"/>
                  <a:gd name="connsiteX4" fmla="*/ 200025 w 354807"/>
                  <a:gd name="connsiteY4" fmla="*/ 116681 h 116681"/>
                  <a:gd name="connsiteX0" fmla="*/ 253444 w 408226"/>
                  <a:gd name="connsiteY0" fmla="*/ 116681 h 116681"/>
                  <a:gd name="connsiteX1" fmla="*/ 408226 w 408226"/>
                  <a:gd name="connsiteY1" fmla="*/ 38100 h 116681"/>
                  <a:gd name="connsiteX2" fmla="*/ 270113 w 408226"/>
                  <a:gd name="connsiteY2" fmla="*/ 0 h 116681"/>
                  <a:gd name="connsiteX3" fmla="*/ 0 w 408226"/>
                  <a:gd name="connsiteY3" fmla="*/ 39057 h 116681"/>
                  <a:gd name="connsiteX4" fmla="*/ 253444 w 408226"/>
                  <a:gd name="connsiteY4" fmla="*/ 116681 h 116681"/>
                  <a:gd name="connsiteX0" fmla="*/ 253444 w 408226"/>
                  <a:gd name="connsiteY0" fmla="*/ 129250 h 129250"/>
                  <a:gd name="connsiteX1" fmla="*/ 408226 w 408226"/>
                  <a:gd name="connsiteY1" fmla="*/ 50669 h 129250"/>
                  <a:gd name="connsiteX2" fmla="*/ 222979 w 408226"/>
                  <a:gd name="connsiteY2" fmla="*/ 0 h 129250"/>
                  <a:gd name="connsiteX3" fmla="*/ 0 w 408226"/>
                  <a:gd name="connsiteY3" fmla="*/ 51626 h 129250"/>
                  <a:gd name="connsiteX4" fmla="*/ 253444 w 408226"/>
                  <a:gd name="connsiteY4" fmla="*/ 129250 h 129250"/>
                  <a:gd name="connsiteX0" fmla="*/ 244017 w 398799"/>
                  <a:gd name="connsiteY0" fmla="*/ 129250 h 129250"/>
                  <a:gd name="connsiteX1" fmla="*/ 398799 w 398799"/>
                  <a:gd name="connsiteY1" fmla="*/ 50669 h 129250"/>
                  <a:gd name="connsiteX2" fmla="*/ 213552 w 398799"/>
                  <a:gd name="connsiteY2" fmla="*/ 0 h 129250"/>
                  <a:gd name="connsiteX3" fmla="*/ 0 w 398799"/>
                  <a:gd name="connsiteY3" fmla="*/ 57910 h 129250"/>
                  <a:gd name="connsiteX4" fmla="*/ 244017 w 398799"/>
                  <a:gd name="connsiteY4" fmla="*/ 129250 h 129250"/>
                  <a:gd name="connsiteX0" fmla="*/ 244017 w 393648"/>
                  <a:gd name="connsiteY0" fmla="*/ 129250 h 129250"/>
                  <a:gd name="connsiteX1" fmla="*/ 393648 w 393648"/>
                  <a:gd name="connsiteY1" fmla="*/ 40366 h 129250"/>
                  <a:gd name="connsiteX2" fmla="*/ 213552 w 393648"/>
                  <a:gd name="connsiteY2" fmla="*/ 0 h 129250"/>
                  <a:gd name="connsiteX3" fmla="*/ 0 w 393648"/>
                  <a:gd name="connsiteY3" fmla="*/ 57910 h 129250"/>
                  <a:gd name="connsiteX4" fmla="*/ 244017 w 393648"/>
                  <a:gd name="connsiteY4" fmla="*/ 129250 h 129250"/>
                  <a:gd name="connsiteX0" fmla="*/ 244017 w 393648"/>
                  <a:gd name="connsiteY0" fmla="*/ 134402 h 134402"/>
                  <a:gd name="connsiteX1" fmla="*/ 393648 w 393648"/>
                  <a:gd name="connsiteY1" fmla="*/ 45518 h 134402"/>
                  <a:gd name="connsiteX2" fmla="*/ 182642 w 393648"/>
                  <a:gd name="connsiteY2" fmla="*/ 0 h 134402"/>
                  <a:gd name="connsiteX3" fmla="*/ 0 w 393648"/>
                  <a:gd name="connsiteY3" fmla="*/ 63062 h 134402"/>
                  <a:gd name="connsiteX4" fmla="*/ 244017 w 393648"/>
                  <a:gd name="connsiteY4" fmla="*/ 134402 h 134402"/>
                  <a:gd name="connsiteX0" fmla="*/ 236290 w 393648"/>
                  <a:gd name="connsiteY0" fmla="*/ 142129 h 142129"/>
                  <a:gd name="connsiteX1" fmla="*/ 393648 w 393648"/>
                  <a:gd name="connsiteY1" fmla="*/ 45518 h 142129"/>
                  <a:gd name="connsiteX2" fmla="*/ 182642 w 393648"/>
                  <a:gd name="connsiteY2" fmla="*/ 0 h 142129"/>
                  <a:gd name="connsiteX3" fmla="*/ 0 w 393648"/>
                  <a:gd name="connsiteY3" fmla="*/ 63062 h 142129"/>
                  <a:gd name="connsiteX4" fmla="*/ 236290 w 393648"/>
                  <a:gd name="connsiteY4" fmla="*/ 142129 h 142129"/>
                  <a:gd name="connsiteX0" fmla="*/ 267200 w 424558"/>
                  <a:gd name="connsiteY0" fmla="*/ 142129 h 142129"/>
                  <a:gd name="connsiteX1" fmla="*/ 424558 w 424558"/>
                  <a:gd name="connsiteY1" fmla="*/ 45518 h 142129"/>
                  <a:gd name="connsiteX2" fmla="*/ 213552 w 424558"/>
                  <a:gd name="connsiteY2" fmla="*/ 0 h 142129"/>
                  <a:gd name="connsiteX3" fmla="*/ 0 w 424558"/>
                  <a:gd name="connsiteY3" fmla="*/ 52758 h 142129"/>
                  <a:gd name="connsiteX4" fmla="*/ 267200 w 424558"/>
                  <a:gd name="connsiteY4" fmla="*/ 142129 h 142129"/>
                  <a:gd name="connsiteX0" fmla="*/ 267200 w 424558"/>
                  <a:gd name="connsiteY0" fmla="*/ 155007 h 155007"/>
                  <a:gd name="connsiteX1" fmla="*/ 424558 w 424558"/>
                  <a:gd name="connsiteY1" fmla="*/ 58396 h 155007"/>
                  <a:gd name="connsiteX2" fmla="*/ 169764 w 424558"/>
                  <a:gd name="connsiteY2" fmla="*/ 0 h 155007"/>
                  <a:gd name="connsiteX3" fmla="*/ 0 w 424558"/>
                  <a:gd name="connsiteY3" fmla="*/ 65636 h 155007"/>
                  <a:gd name="connsiteX4" fmla="*/ 267200 w 424558"/>
                  <a:gd name="connsiteY4" fmla="*/ 155007 h 15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558" h="155007">
                    <a:moveTo>
                      <a:pt x="267200" y="155007"/>
                    </a:moveTo>
                    <a:lnTo>
                      <a:pt x="424558" y="58396"/>
                    </a:lnTo>
                    <a:lnTo>
                      <a:pt x="169764" y="0"/>
                    </a:lnTo>
                    <a:lnTo>
                      <a:pt x="0" y="65636"/>
                    </a:lnTo>
                    <a:lnTo>
                      <a:pt x="267200" y="15500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9F74CD7E-DEC7-4D25-86AC-9EBDD701DF7F}"/>
                  </a:ext>
                </a:extLst>
              </p:cNvPr>
              <p:cNvSpPr/>
              <p:nvPr/>
            </p:nvSpPr>
            <p:spPr>
              <a:xfrm>
                <a:off x="4822370" y="3820767"/>
                <a:ext cx="357086" cy="164260"/>
              </a:xfrm>
              <a:custGeom>
                <a:avLst/>
                <a:gdLst>
                  <a:gd name="connsiteX0" fmla="*/ 0 w 402431"/>
                  <a:gd name="connsiteY0" fmla="*/ 109537 h 138112"/>
                  <a:gd name="connsiteX1" fmla="*/ 76200 w 402431"/>
                  <a:gd name="connsiteY1" fmla="*/ 138112 h 138112"/>
                  <a:gd name="connsiteX2" fmla="*/ 402431 w 402431"/>
                  <a:gd name="connsiteY2" fmla="*/ 26193 h 138112"/>
                  <a:gd name="connsiteX3" fmla="*/ 319088 w 402431"/>
                  <a:gd name="connsiteY3" fmla="*/ 0 h 138112"/>
                  <a:gd name="connsiteX4" fmla="*/ 0 w 402431"/>
                  <a:gd name="connsiteY4" fmla="*/ 109537 h 138112"/>
                  <a:gd name="connsiteX0" fmla="*/ 0 w 421481"/>
                  <a:gd name="connsiteY0" fmla="*/ 111918 h 138112"/>
                  <a:gd name="connsiteX1" fmla="*/ 95250 w 421481"/>
                  <a:gd name="connsiteY1" fmla="*/ 138112 h 138112"/>
                  <a:gd name="connsiteX2" fmla="*/ 421481 w 421481"/>
                  <a:gd name="connsiteY2" fmla="*/ 26193 h 138112"/>
                  <a:gd name="connsiteX3" fmla="*/ 338138 w 421481"/>
                  <a:gd name="connsiteY3" fmla="*/ 0 h 138112"/>
                  <a:gd name="connsiteX4" fmla="*/ 0 w 421481"/>
                  <a:gd name="connsiteY4" fmla="*/ 111918 h 138112"/>
                  <a:gd name="connsiteX0" fmla="*/ 0 w 421481"/>
                  <a:gd name="connsiteY0" fmla="*/ 107156 h 133350"/>
                  <a:gd name="connsiteX1" fmla="*/ 95250 w 421481"/>
                  <a:gd name="connsiteY1" fmla="*/ 133350 h 133350"/>
                  <a:gd name="connsiteX2" fmla="*/ 421481 w 421481"/>
                  <a:gd name="connsiteY2" fmla="*/ 21431 h 133350"/>
                  <a:gd name="connsiteX3" fmla="*/ 345282 w 421481"/>
                  <a:gd name="connsiteY3" fmla="*/ 0 h 133350"/>
                  <a:gd name="connsiteX4" fmla="*/ 0 w 421481"/>
                  <a:gd name="connsiteY4" fmla="*/ 107156 h 133350"/>
                  <a:gd name="connsiteX0" fmla="*/ 0 w 421481"/>
                  <a:gd name="connsiteY0" fmla="*/ 107156 h 174563"/>
                  <a:gd name="connsiteX1" fmla="*/ 146765 w 421481"/>
                  <a:gd name="connsiteY1" fmla="*/ 174563 h 174563"/>
                  <a:gd name="connsiteX2" fmla="*/ 421481 w 421481"/>
                  <a:gd name="connsiteY2" fmla="*/ 21431 h 174563"/>
                  <a:gd name="connsiteX3" fmla="*/ 345282 w 421481"/>
                  <a:gd name="connsiteY3" fmla="*/ 0 h 174563"/>
                  <a:gd name="connsiteX4" fmla="*/ 0 w 421481"/>
                  <a:gd name="connsiteY4" fmla="*/ 107156 h 174563"/>
                  <a:gd name="connsiteX0" fmla="*/ 0 w 421481"/>
                  <a:gd name="connsiteY0" fmla="*/ 107156 h 174563"/>
                  <a:gd name="connsiteX1" fmla="*/ 146765 w 421481"/>
                  <a:gd name="connsiteY1" fmla="*/ 174563 h 174563"/>
                  <a:gd name="connsiteX2" fmla="*/ 421481 w 421481"/>
                  <a:gd name="connsiteY2" fmla="*/ 42037 h 174563"/>
                  <a:gd name="connsiteX3" fmla="*/ 345282 w 421481"/>
                  <a:gd name="connsiteY3" fmla="*/ 0 h 174563"/>
                  <a:gd name="connsiteX4" fmla="*/ 0 w 421481"/>
                  <a:gd name="connsiteY4" fmla="*/ 107156 h 174563"/>
                  <a:gd name="connsiteX0" fmla="*/ 0 w 421481"/>
                  <a:gd name="connsiteY0" fmla="*/ 96853 h 164260"/>
                  <a:gd name="connsiteX1" fmla="*/ 146765 w 421481"/>
                  <a:gd name="connsiteY1" fmla="*/ 164260 h 164260"/>
                  <a:gd name="connsiteX2" fmla="*/ 421481 w 421481"/>
                  <a:gd name="connsiteY2" fmla="*/ 31734 h 164260"/>
                  <a:gd name="connsiteX3" fmla="*/ 355585 w 421481"/>
                  <a:gd name="connsiteY3" fmla="*/ 0 h 164260"/>
                  <a:gd name="connsiteX4" fmla="*/ 0 w 421481"/>
                  <a:gd name="connsiteY4" fmla="*/ 96853 h 164260"/>
                  <a:gd name="connsiteX0" fmla="*/ 0 w 357086"/>
                  <a:gd name="connsiteY0" fmla="*/ 127762 h 164260"/>
                  <a:gd name="connsiteX1" fmla="*/ 82370 w 357086"/>
                  <a:gd name="connsiteY1" fmla="*/ 164260 h 164260"/>
                  <a:gd name="connsiteX2" fmla="*/ 357086 w 357086"/>
                  <a:gd name="connsiteY2" fmla="*/ 31734 h 164260"/>
                  <a:gd name="connsiteX3" fmla="*/ 291190 w 357086"/>
                  <a:gd name="connsiteY3" fmla="*/ 0 h 164260"/>
                  <a:gd name="connsiteX4" fmla="*/ 0 w 357086"/>
                  <a:gd name="connsiteY4" fmla="*/ 127762 h 164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086" h="164260">
                    <a:moveTo>
                      <a:pt x="0" y="127762"/>
                    </a:moveTo>
                    <a:lnTo>
                      <a:pt x="82370" y="164260"/>
                    </a:lnTo>
                    <a:lnTo>
                      <a:pt x="357086" y="31734"/>
                    </a:lnTo>
                    <a:lnTo>
                      <a:pt x="291190" y="0"/>
                    </a:lnTo>
                    <a:lnTo>
                      <a:pt x="0" y="127762"/>
                    </a:lnTo>
                    <a:close/>
                  </a:path>
                </a:pathLst>
              </a:custGeom>
              <a:blipFill dpi="0"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DC8831F-DE7E-4C6D-AB54-1E4427BD58EA}"/>
                  </a:ext>
                </a:extLst>
              </p:cNvPr>
              <p:cNvSpPr/>
              <p:nvPr/>
            </p:nvSpPr>
            <p:spPr>
              <a:xfrm>
                <a:off x="4085179" y="3660176"/>
                <a:ext cx="1012279" cy="321971"/>
              </a:xfrm>
              <a:custGeom>
                <a:avLst/>
                <a:gdLst>
                  <a:gd name="connsiteX0" fmla="*/ 0 w 999400"/>
                  <a:gd name="connsiteY0" fmla="*/ 234395 h 316820"/>
                  <a:gd name="connsiteX1" fmla="*/ 244698 w 999400"/>
                  <a:gd name="connsiteY1" fmla="*/ 316820 h 316820"/>
                  <a:gd name="connsiteX2" fmla="*/ 540912 w 999400"/>
                  <a:gd name="connsiteY2" fmla="*/ 188031 h 316820"/>
                  <a:gd name="connsiteX3" fmla="*/ 837126 w 999400"/>
                  <a:gd name="connsiteY3" fmla="*/ 90152 h 316820"/>
                  <a:gd name="connsiteX4" fmla="*/ 999400 w 999400"/>
                  <a:gd name="connsiteY4" fmla="*/ 23182 h 316820"/>
                  <a:gd name="connsiteX5" fmla="*/ 896369 w 999400"/>
                  <a:gd name="connsiteY5" fmla="*/ 0 h 316820"/>
                  <a:gd name="connsiteX6" fmla="*/ 0 w 999400"/>
                  <a:gd name="connsiteY6" fmla="*/ 234395 h 316820"/>
                  <a:gd name="connsiteX0" fmla="*/ 0 w 1012279"/>
                  <a:gd name="connsiteY0" fmla="*/ 234395 h 316820"/>
                  <a:gd name="connsiteX1" fmla="*/ 244698 w 1012279"/>
                  <a:gd name="connsiteY1" fmla="*/ 316820 h 316820"/>
                  <a:gd name="connsiteX2" fmla="*/ 540912 w 1012279"/>
                  <a:gd name="connsiteY2" fmla="*/ 188031 h 316820"/>
                  <a:gd name="connsiteX3" fmla="*/ 837126 w 1012279"/>
                  <a:gd name="connsiteY3" fmla="*/ 90152 h 316820"/>
                  <a:gd name="connsiteX4" fmla="*/ 1012279 w 1012279"/>
                  <a:gd name="connsiteY4" fmla="*/ 28334 h 316820"/>
                  <a:gd name="connsiteX5" fmla="*/ 896369 w 1012279"/>
                  <a:gd name="connsiteY5" fmla="*/ 0 h 316820"/>
                  <a:gd name="connsiteX6" fmla="*/ 0 w 1012279"/>
                  <a:gd name="connsiteY6" fmla="*/ 234395 h 316820"/>
                  <a:gd name="connsiteX0" fmla="*/ 0 w 1012279"/>
                  <a:gd name="connsiteY0" fmla="*/ 234395 h 316820"/>
                  <a:gd name="connsiteX1" fmla="*/ 244698 w 1012279"/>
                  <a:gd name="connsiteY1" fmla="*/ 316820 h 316820"/>
                  <a:gd name="connsiteX2" fmla="*/ 540912 w 1012279"/>
                  <a:gd name="connsiteY2" fmla="*/ 188031 h 316820"/>
                  <a:gd name="connsiteX3" fmla="*/ 844853 w 1012279"/>
                  <a:gd name="connsiteY3" fmla="*/ 95303 h 316820"/>
                  <a:gd name="connsiteX4" fmla="*/ 1012279 w 1012279"/>
                  <a:gd name="connsiteY4" fmla="*/ 28334 h 316820"/>
                  <a:gd name="connsiteX5" fmla="*/ 896369 w 1012279"/>
                  <a:gd name="connsiteY5" fmla="*/ 0 h 316820"/>
                  <a:gd name="connsiteX6" fmla="*/ 0 w 1012279"/>
                  <a:gd name="connsiteY6" fmla="*/ 234395 h 316820"/>
                  <a:gd name="connsiteX0" fmla="*/ 0 w 1012279"/>
                  <a:gd name="connsiteY0" fmla="*/ 234395 h 316820"/>
                  <a:gd name="connsiteX1" fmla="*/ 244698 w 1012279"/>
                  <a:gd name="connsiteY1" fmla="*/ 316820 h 316820"/>
                  <a:gd name="connsiteX2" fmla="*/ 525457 w 1012279"/>
                  <a:gd name="connsiteY2" fmla="*/ 200910 h 316820"/>
                  <a:gd name="connsiteX3" fmla="*/ 844853 w 1012279"/>
                  <a:gd name="connsiteY3" fmla="*/ 95303 h 316820"/>
                  <a:gd name="connsiteX4" fmla="*/ 1012279 w 1012279"/>
                  <a:gd name="connsiteY4" fmla="*/ 28334 h 316820"/>
                  <a:gd name="connsiteX5" fmla="*/ 896369 w 1012279"/>
                  <a:gd name="connsiteY5" fmla="*/ 0 h 316820"/>
                  <a:gd name="connsiteX6" fmla="*/ 0 w 1012279"/>
                  <a:gd name="connsiteY6" fmla="*/ 234395 h 316820"/>
                  <a:gd name="connsiteX0" fmla="*/ 0 w 1012279"/>
                  <a:gd name="connsiteY0" fmla="*/ 234395 h 321971"/>
                  <a:gd name="connsiteX1" fmla="*/ 242123 w 1012279"/>
                  <a:gd name="connsiteY1" fmla="*/ 321971 h 321971"/>
                  <a:gd name="connsiteX2" fmla="*/ 525457 w 1012279"/>
                  <a:gd name="connsiteY2" fmla="*/ 200910 h 321971"/>
                  <a:gd name="connsiteX3" fmla="*/ 844853 w 1012279"/>
                  <a:gd name="connsiteY3" fmla="*/ 95303 h 321971"/>
                  <a:gd name="connsiteX4" fmla="*/ 1012279 w 1012279"/>
                  <a:gd name="connsiteY4" fmla="*/ 28334 h 321971"/>
                  <a:gd name="connsiteX5" fmla="*/ 896369 w 1012279"/>
                  <a:gd name="connsiteY5" fmla="*/ 0 h 321971"/>
                  <a:gd name="connsiteX6" fmla="*/ 0 w 1012279"/>
                  <a:gd name="connsiteY6" fmla="*/ 234395 h 32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2279" h="321971">
                    <a:moveTo>
                      <a:pt x="0" y="234395"/>
                    </a:moveTo>
                    <a:lnTo>
                      <a:pt x="242123" y="321971"/>
                    </a:lnTo>
                    <a:lnTo>
                      <a:pt x="525457" y="200910"/>
                    </a:lnTo>
                    <a:lnTo>
                      <a:pt x="844853" y="95303"/>
                    </a:lnTo>
                    <a:lnTo>
                      <a:pt x="1012279" y="28334"/>
                    </a:lnTo>
                    <a:lnTo>
                      <a:pt x="896369" y="0"/>
                    </a:lnTo>
                    <a:lnTo>
                      <a:pt x="0" y="23439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162A1E07-5B54-42A8-A212-B5F06799CB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5996" y="3818202"/>
                <a:ext cx="338057" cy="210491"/>
              </a:xfrm>
              <a:prstGeom prst="line">
                <a:avLst/>
              </a:prstGeom>
              <a:ln w="41275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570C9519-C050-4C50-88ED-213295142B91}"/>
                  </a:ext>
                </a:extLst>
              </p:cNvPr>
              <p:cNvSpPr/>
              <p:nvPr/>
            </p:nvSpPr>
            <p:spPr>
              <a:xfrm>
                <a:off x="5266502" y="3792313"/>
                <a:ext cx="453340" cy="23865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  <a:gd name="connsiteX0" fmla="*/ 225822 w 408142"/>
                  <a:gd name="connsiteY0" fmla="*/ 2805 h 263661"/>
                  <a:gd name="connsiteX1" fmla="*/ 0 w 408142"/>
                  <a:gd name="connsiteY1" fmla="*/ 227549 h 263661"/>
                  <a:gd name="connsiteX2" fmla="*/ 318385 w 408142"/>
                  <a:gd name="connsiteY2" fmla="*/ 263661 h 263661"/>
                  <a:gd name="connsiteX3" fmla="*/ 408142 w 408142"/>
                  <a:gd name="connsiteY3" fmla="*/ 0 h 263661"/>
                  <a:gd name="connsiteX4" fmla="*/ 225822 w 408142"/>
                  <a:gd name="connsiteY4" fmla="*/ 2805 h 263661"/>
                  <a:gd name="connsiteX0" fmla="*/ 225822 w 408142"/>
                  <a:gd name="connsiteY0" fmla="*/ 2805 h 227549"/>
                  <a:gd name="connsiteX1" fmla="*/ 0 w 408142"/>
                  <a:gd name="connsiteY1" fmla="*/ 227549 h 227549"/>
                  <a:gd name="connsiteX2" fmla="*/ 172359 w 408142"/>
                  <a:gd name="connsiteY2" fmla="*/ 218462 h 227549"/>
                  <a:gd name="connsiteX3" fmla="*/ 408142 w 408142"/>
                  <a:gd name="connsiteY3" fmla="*/ 0 h 227549"/>
                  <a:gd name="connsiteX4" fmla="*/ 225822 w 408142"/>
                  <a:gd name="connsiteY4" fmla="*/ 2805 h 227549"/>
                  <a:gd name="connsiteX0" fmla="*/ 225822 w 453340"/>
                  <a:gd name="connsiteY0" fmla="*/ 0 h 224744"/>
                  <a:gd name="connsiteX1" fmla="*/ 0 w 453340"/>
                  <a:gd name="connsiteY1" fmla="*/ 224744 h 224744"/>
                  <a:gd name="connsiteX2" fmla="*/ 172359 w 453340"/>
                  <a:gd name="connsiteY2" fmla="*/ 215657 h 224744"/>
                  <a:gd name="connsiteX3" fmla="*/ 453340 w 453340"/>
                  <a:gd name="connsiteY3" fmla="*/ 7625 h 224744"/>
                  <a:gd name="connsiteX4" fmla="*/ 225822 w 453340"/>
                  <a:gd name="connsiteY4" fmla="*/ 0 h 224744"/>
                  <a:gd name="connsiteX0" fmla="*/ 371847 w 453340"/>
                  <a:gd name="connsiteY0" fmla="*/ 0 h 238651"/>
                  <a:gd name="connsiteX1" fmla="*/ 0 w 453340"/>
                  <a:gd name="connsiteY1" fmla="*/ 238651 h 238651"/>
                  <a:gd name="connsiteX2" fmla="*/ 172359 w 453340"/>
                  <a:gd name="connsiteY2" fmla="*/ 229564 h 238651"/>
                  <a:gd name="connsiteX3" fmla="*/ 453340 w 453340"/>
                  <a:gd name="connsiteY3" fmla="*/ 21532 h 238651"/>
                  <a:gd name="connsiteX4" fmla="*/ 371847 w 453340"/>
                  <a:gd name="connsiteY4" fmla="*/ 0 h 238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340" h="238651">
                    <a:moveTo>
                      <a:pt x="371847" y="0"/>
                    </a:moveTo>
                    <a:lnTo>
                      <a:pt x="0" y="238651"/>
                    </a:lnTo>
                    <a:lnTo>
                      <a:pt x="172359" y="229564"/>
                    </a:lnTo>
                    <a:lnTo>
                      <a:pt x="453340" y="21532"/>
                    </a:lnTo>
                    <a:lnTo>
                      <a:pt x="371847" y="0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69F15E85-409B-4CC9-953E-D62B354189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4921" y="3795713"/>
                <a:ext cx="287410" cy="237612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8CF19F41-E4DD-4A9A-9214-D7CD04FC1A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1483" y="3803052"/>
                <a:ext cx="1755133" cy="6721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09ABC03A-9FB5-4BF0-B47F-D0A289B9C3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4611" y="4026989"/>
                <a:ext cx="233950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D665D155-3638-4C26-A1F6-CAE40DA0B5A2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AC16F5E1-DD11-462D-851B-76F1C1750761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1FD2E869-CF2F-4D58-A492-7302D9E2D163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B24E7E03-4475-40A6-BF9C-0ABE715025EA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Isosceles Triangle 83">
              <a:extLst>
                <a:ext uri="{FF2B5EF4-FFF2-40B4-BE49-F238E27FC236}">
                  <a16:creationId xmlns:a16="http://schemas.microsoft.com/office/drawing/2014/main" id="{4BD3EE09-FDBB-410D-9B48-F6DB29900DFF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Isosceles Triangle 83">
              <a:extLst>
                <a:ext uri="{FF2B5EF4-FFF2-40B4-BE49-F238E27FC236}">
                  <a16:creationId xmlns:a16="http://schemas.microsoft.com/office/drawing/2014/main" id="{688384A3-AE82-4E27-8FCB-1ED233673A81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3">
              <a:extLst>
                <a:ext uri="{FF2B5EF4-FFF2-40B4-BE49-F238E27FC236}">
                  <a16:creationId xmlns:a16="http://schemas.microsoft.com/office/drawing/2014/main" id="{8622917E-C7E2-45B3-97FD-4D929481E81A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83">
              <a:extLst>
                <a:ext uri="{FF2B5EF4-FFF2-40B4-BE49-F238E27FC236}">
                  <a16:creationId xmlns:a16="http://schemas.microsoft.com/office/drawing/2014/main" id="{401B2489-A1C1-4966-AC5E-8233AA16A76A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337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7F5C18-44D3-480E-BAAC-B308BA886664}"/>
              </a:ext>
            </a:extLst>
          </p:cNvPr>
          <p:cNvGrpSpPr/>
          <p:nvPr/>
        </p:nvGrpSpPr>
        <p:grpSpPr>
          <a:xfrm>
            <a:off x="152401" y="2590800"/>
            <a:ext cx="8861095" cy="4114800"/>
            <a:chOff x="-11424" y="995206"/>
            <a:chExt cx="10831284" cy="491887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DB6AEB-64D8-48B8-9749-D6BB7C74433C}"/>
                </a:ext>
              </a:extLst>
            </p:cNvPr>
            <p:cNvGrpSpPr/>
            <p:nvPr/>
          </p:nvGrpSpPr>
          <p:grpSpPr>
            <a:xfrm>
              <a:off x="-11424" y="995206"/>
              <a:ext cx="10831284" cy="4918873"/>
              <a:chOff x="-11424" y="995206"/>
              <a:chExt cx="10831284" cy="4918873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8301480-CB24-4079-99F4-1D648F0B05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7" b="92952" l="1656" r="96866">
                            <a14:foregroundMark x1="10704" y1="8664" x2="5441" y2="61233"/>
                            <a14:foregroundMark x1="5441" y1="61233" x2="6564" y2="73715"/>
                            <a14:foregroundMark x1="6564" y1="73715" x2="9344" y2="82966"/>
                            <a14:foregroundMark x1="9344" y1="82966" x2="14548" y2="91043"/>
                            <a14:foregroundMark x1="14548" y1="91043" x2="24246" y2="93098"/>
                            <a14:foregroundMark x1="24246" y1="93098" x2="75458" y2="83700"/>
                            <a14:foregroundMark x1="75458" y1="83700" x2="79775" y2="78855"/>
                            <a14:foregroundMark x1="79775" y1="78855" x2="83383" y2="66960"/>
                            <a14:foregroundMark x1="83383" y1="66960" x2="82318" y2="46109"/>
                            <a14:foregroundMark x1="82318" y1="46109" x2="76523" y2="29809"/>
                            <a14:foregroundMark x1="76523" y1="29809" x2="68244" y2="19824"/>
                            <a14:foregroundMark x1="68244" y1="19824" x2="36546" y2="16593"/>
                            <a14:foregroundMark x1="36546" y1="16593" x2="27912" y2="20558"/>
                            <a14:foregroundMark x1="27912" y1="20558" x2="24009" y2="26725"/>
                            <a14:foregroundMark x1="24009" y1="26725" x2="27676" y2="36564"/>
                            <a14:foregroundMark x1="48814" y1="50670" x2="73448" y2="67107"/>
                            <a14:foregroundMark x1="27676" y1="36564" x2="46869" y2="49372"/>
                            <a14:foregroundMark x1="73448" y1="67107" x2="66824" y2="71219"/>
                            <a14:foregroundMark x1="66824" y1="71219" x2="19692" y2="66667"/>
                            <a14:foregroundMark x1="19692" y1="66667" x2="20166" y2="61674"/>
                            <a14:foregroundMark x1="87936" y1="29662" x2="85038" y2="20117"/>
                            <a14:foregroundMark x1="85038" y1="20117" x2="70668" y2="587"/>
                            <a14:foregroundMark x1="70668" y1="587" x2="11532" y2="13069"/>
                            <a14:foregroundMark x1="11532" y1="13069" x2="7510" y2="17181"/>
                            <a14:foregroundMark x1="7510" y1="17181" x2="1656" y2="89721"/>
                            <a14:foregroundMark x1="1656" y1="89721" x2="1715" y2="91630"/>
                            <a14:foregroundMark x1="85393" y1="88399" x2="89829" y2="85903"/>
                            <a14:foregroundMark x1="89829" y1="85903" x2="96511" y2="73715"/>
                            <a14:foregroundMark x1="96511" y1="73715" x2="97989" y2="56094"/>
                            <a14:foregroundMark x1="97989" y1="56094" x2="94205" y2="52276"/>
                            <a14:foregroundMark x1="94205" y1="52276" x2="92253" y2="41703"/>
                            <a14:foregroundMark x1="92253" y1="41703" x2="95860" y2="21145"/>
                            <a14:foregroundMark x1="95860" y1="21145" x2="89651" y2="12335"/>
                            <a14:foregroundMark x1="89651" y1="12335" x2="83974" y2="12188"/>
                            <a14:foregroundMark x1="83974" y1="12188" x2="82436" y2="2937"/>
                            <a14:foregroundMark x1="82436" y1="2937" x2="81017" y2="147"/>
                            <a14:foregroundMark x1="96334" y1="9985" x2="99941" y2="75624"/>
                            <a14:foregroundMark x1="99941" y1="75624" x2="84920" y2="71512"/>
                            <a14:foregroundMark x1="84920" y1="71512" x2="85334" y2="60499"/>
                            <a14:foregroundMark x1="85334" y1="60499" x2="90775" y2="65786"/>
                            <a14:foregroundMark x1="90775" y1="65786" x2="93495" y2="92952"/>
                            <a14:foregroundMark x1="93495" y1="92952" x2="96866" y2="91043"/>
                            <a14:foregroundMark x1="59451" y1="47775" x2="60142" y2="47724"/>
                            <a14:foregroundMark x1="56180" y1="48018" x2="58849" y2="47820"/>
                            <a14:foregroundMark x1="60142" y1="47724" x2="59728" y2="42291"/>
                            <a14:foregroundMark x1="55529" y1="49780" x2="55293" y2="53744"/>
                            <a14:foregroundMark x1="56951" y1="54376" x2="57126" y2="54479"/>
                            <a14:foregroundMark x1="57244" y1="50073" x2="61206" y2="52717"/>
                            <a14:foregroundMark x1="61206" y1="52717" x2="61206" y2="52423"/>
                            <a14:foregroundMark x1="57008" y1="49486" x2="58368" y2="51542"/>
                            <a14:backgroundMark x1="47546" y1="50367" x2="47546" y2="50367"/>
                            <a14:backgroundMark x1="47782" y1="49780" x2="47960" y2="50367"/>
                            <a14:backgroundMark x1="47901" y1="49339" x2="47723" y2="51395"/>
                            <a14:backgroundMark x1="46895" y1="50220" x2="47309" y2="51542"/>
                            <a14:backgroundMark x1="46895" y1="49486" x2="46895" y2="49486"/>
                            <a14:backgroundMark x1="46718" y1="49927" x2="46718" y2="49927"/>
                            <a14:backgroundMark x1="53933" y1="48458" x2="53873" y2="48752"/>
                            <a14:backgroundMark x1="53459" y1="49780" x2="54169" y2="49780"/>
                          </a14:backgroundRemoval>
                        </a14:imgEffect>
                      </a14:imgLayer>
                    </a14:imgProps>
                  </a:ext>
                </a:extLst>
              </a:blip>
              <a:srcRect r="11240"/>
              <a:stretch/>
            </p:blipFill>
            <p:spPr>
              <a:xfrm>
                <a:off x="-1768" y="995206"/>
                <a:ext cx="10821627" cy="4909966"/>
              </a:xfrm>
              <a:prstGeom prst="rect">
                <a:avLst/>
              </a:prstGeom>
            </p:spPr>
          </p:pic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BDFA3698-F61C-4D6B-918E-1B7668ED3196}"/>
                  </a:ext>
                </a:extLst>
              </p:cNvPr>
              <p:cNvSpPr/>
              <p:nvPr/>
            </p:nvSpPr>
            <p:spPr>
              <a:xfrm>
                <a:off x="601981" y="3379718"/>
                <a:ext cx="8279054" cy="253436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9054" h="2534361">
                    <a:moveTo>
                      <a:pt x="6100776" y="0"/>
                    </a:moveTo>
                    <a:lnTo>
                      <a:pt x="8279054" y="2524814"/>
                    </a:lnTo>
                    <a:lnTo>
                      <a:pt x="0" y="2534361"/>
                    </a:lnTo>
                    <a:lnTo>
                      <a:pt x="5612873" y="5116"/>
                    </a:lnTo>
                    <a:lnTo>
                      <a:pt x="6100776" y="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21F255C-8941-4B84-9ADF-A314FA570FA4}"/>
                  </a:ext>
                </a:extLst>
              </p:cNvPr>
              <p:cNvSpPr/>
              <p:nvPr/>
            </p:nvSpPr>
            <p:spPr>
              <a:xfrm>
                <a:off x="-11424" y="3425308"/>
                <a:ext cx="6068634" cy="2451924"/>
              </a:xfrm>
              <a:custGeom>
                <a:avLst/>
                <a:gdLst>
                  <a:gd name="connsiteX0" fmla="*/ 8092 w 5591596"/>
                  <a:gd name="connsiteY0" fmla="*/ 148893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8934 h 2387150"/>
                  <a:gd name="connsiteX0" fmla="*/ 8092 w 5591596"/>
                  <a:gd name="connsiteY0" fmla="*/ 148454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4544 h 238715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276007 w 6128307"/>
                  <a:gd name="connsiteY3" fmla="*/ 165444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77643 w 6128307"/>
                  <a:gd name="connsiteY3" fmla="*/ 20573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86299 w 6128307"/>
                  <a:gd name="connsiteY3" fmla="*/ 38133 h 2536410"/>
                  <a:gd name="connsiteX4" fmla="*/ 8092 w 6128307"/>
                  <a:gd name="connsiteY4" fmla="*/ 1633804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97979 w 6139987"/>
                  <a:gd name="connsiteY3" fmla="*/ 38133 h 2536410"/>
                  <a:gd name="connsiteX4" fmla="*/ 294 w 6139987"/>
                  <a:gd name="connsiteY4" fmla="*/ 1574539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00593 w 6139987"/>
                  <a:gd name="connsiteY3" fmla="*/ 57888 h 2536410"/>
                  <a:gd name="connsiteX4" fmla="*/ 294 w 6139987"/>
                  <a:gd name="connsiteY4" fmla="*/ 1574539 h 2536410"/>
                  <a:gd name="connsiteX0" fmla="*/ 294 w 6124559"/>
                  <a:gd name="connsiteY0" fmla="*/ 1546374 h 2508245"/>
                  <a:gd name="connsiteX1" fmla="*/ 11680 w 6124559"/>
                  <a:gd name="connsiteY1" fmla="*/ 2508245 h 2508245"/>
                  <a:gd name="connsiteX2" fmla="*/ 6124559 w 6124559"/>
                  <a:gd name="connsiteY2" fmla="*/ 0 h 2508245"/>
                  <a:gd name="connsiteX3" fmla="*/ 5800593 w 6124559"/>
                  <a:gd name="connsiteY3" fmla="*/ 29723 h 2508245"/>
                  <a:gd name="connsiteX4" fmla="*/ 294 w 6124559"/>
                  <a:gd name="connsiteY4" fmla="*/ 1546374 h 2508245"/>
                  <a:gd name="connsiteX0" fmla="*/ 294 w 6204782"/>
                  <a:gd name="connsiteY0" fmla="*/ 1580799 h 2542670"/>
                  <a:gd name="connsiteX1" fmla="*/ 11680 w 6204782"/>
                  <a:gd name="connsiteY1" fmla="*/ 2542670 h 2542670"/>
                  <a:gd name="connsiteX2" fmla="*/ 6204782 w 6204782"/>
                  <a:gd name="connsiteY2" fmla="*/ 0 h 2542670"/>
                  <a:gd name="connsiteX3" fmla="*/ 5800593 w 6204782"/>
                  <a:gd name="connsiteY3" fmla="*/ 64148 h 2542670"/>
                  <a:gd name="connsiteX4" fmla="*/ 294 w 6204782"/>
                  <a:gd name="connsiteY4" fmla="*/ 1580799 h 254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4782" h="2542670">
                    <a:moveTo>
                      <a:pt x="294" y="1580799"/>
                    </a:moveTo>
                    <a:cubicBezTo>
                      <a:pt x="-2403" y="1880204"/>
                      <a:pt x="14377" y="2243265"/>
                      <a:pt x="11680" y="2542670"/>
                    </a:cubicBezTo>
                    <a:lnTo>
                      <a:pt x="6204782" y="0"/>
                    </a:lnTo>
                    <a:lnTo>
                      <a:pt x="5800593" y="64148"/>
                    </a:lnTo>
                    <a:lnTo>
                      <a:pt x="294" y="1580799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8800"/>
                          </a14:imgEffect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cap="sq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FDBD28D-D0CA-48B1-86DE-8A42AEFE2C5C}"/>
                  </a:ext>
                </a:extLst>
              </p:cNvPr>
              <p:cNvSpPr/>
              <p:nvPr/>
            </p:nvSpPr>
            <p:spPr>
              <a:xfrm>
                <a:off x="329339" y="3431634"/>
                <a:ext cx="5768928" cy="2470477"/>
              </a:xfrm>
              <a:custGeom>
                <a:avLst/>
                <a:gdLst>
                  <a:gd name="connsiteX0" fmla="*/ 0 w 5629469"/>
                  <a:gd name="connsiteY0" fmla="*/ 2413518 h 2419739"/>
                  <a:gd name="connsiteX1" fmla="*/ 5629469 w 5629469"/>
                  <a:gd name="connsiteY1" fmla="*/ 0 h 2419739"/>
                  <a:gd name="connsiteX2" fmla="*/ 5629469 w 5629469"/>
                  <a:gd name="connsiteY2" fmla="*/ 31102 h 2419739"/>
                  <a:gd name="connsiteX3" fmla="*/ 317241 w 5629469"/>
                  <a:gd name="connsiteY3" fmla="*/ 2419739 h 2419739"/>
                  <a:gd name="connsiteX4" fmla="*/ 0 w 5629469"/>
                  <a:gd name="connsiteY4" fmla="*/ 2413518 h 2419739"/>
                  <a:gd name="connsiteX0" fmla="*/ 0 w 5648131"/>
                  <a:gd name="connsiteY0" fmla="*/ 2413518 h 2419739"/>
                  <a:gd name="connsiteX1" fmla="*/ 5648131 w 5648131"/>
                  <a:gd name="connsiteY1" fmla="*/ 0 h 2419739"/>
                  <a:gd name="connsiteX2" fmla="*/ 5648131 w 5648131"/>
                  <a:gd name="connsiteY2" fmla="*/ 31102 h 2419739"/>
                  <a:gd name="connsiteX3" fmla="*/ 335903 w 5648131"/>
                  <a:gd name="connsiteY3" fmla="*/ 2419739 h 2419739"/>
                  <a:gd name="connsiteX4" fmla="*/ 0 w 5648131"/>
                  <a:gd name="connsiteY4" fmla="*/ 2413518 h 2419739"/>
                  <a:gd name="connsiteX0" fmla="*/ 0 w 5648131"/>
                  <a:gd name="connsiteY0" fmla="*/ 2413518 h 2413518"/>
                  <a:gd name="connsiteX1" fmla="*/ 5648131 w 5648131"/>
                  <a:gd name="connsiteY1" fmla="*/ 0 h 2413518"/>
                  <a:gd name="connsiteX2" fmla="*/ 5648131 w 5648131"/>
                  <a:gd name="connsiteY2" fmla="*/ 31102 h 2413518"/>
                  <a:gd name="connsiteX3" fmla="*/ 350135 w 5648131"/>
                  <a:gd name="connsiteY3" fmla="*/ 2412623 h 2413518"/>
                  <a:gd name="connsiteX4" fmla="*/ 0 w 5648131"/>
                  <a:gd name="connsiteY4" fmla="*/ 2413518 h 2413518"/>
                  <a:gd name="connsiteX0" fmla="*/ 0 w 5792986"/>
                  <a:gd name="connsiteY0" fmla="*/ 2460879 h 2460879"/>
                  <a:gd name="connsiteX1" fmla="*/ 5648131 w 5792986"/>
                  <a:gd name="connsiteY1" fmla="*/ 47361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59790 w 5792986"/>
                  <a:gd name="connsiteY1" fmla="*/ 2094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46911 w 5792986"/>
                  <a:gd name="connsiteY1" fmla="*/ 12397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59501"/>
                  <a:gd name="connsiteY0" fmla="*/ 2448482 h 2448482"/>
                  <a:gd name="connsiteX1" fmla="*/ 5746911 w 5759501"/>
                  <a:gd name="connsiteY1" fmla="*/ 0 h 2448482"/>
                  <a:gd name="connsiteX2" fmla="*/ 5759501 w 5759501"/>
                  <a:gd name="connsiteY2" fmla="*/ 8209 h 2448482"/>
                  <a:gd name="connsiteX3" fmla="*/ 350135 w 5759501"/>
                  <a:gd name="connsiteY3" fmla="*/ 2447587 h 2448482"/>
                  <a:gd name="connsiteX4" fmla="*/ 0 w 5759501"/>
                  <a:gd name="connsiteY4" fmla="*/ 2448482 h 2448482"/>
                  <a:gd name="connsiteX0" fmla="*/ 0 w 5759501"/>
                  <a:gd name="connsiteY0" fmla="*/ 2448482 h 2466441"/>
                  <a:gd name="connsiteX1" fmla="*/ 5746911 w 5759501"/>
                  <a:gd name="connsiteY1" fmla="*/ 0 h 2466441"/>
                  <a:gd name="connsiteX2" fmla="*/ 5759501 w 5759501"/>
                  <a:gd name="connsiteY2" fmla="*/ 8209 h 2466441"/>
                  <a:gd name="connsiteX3" fmla="*/ 340708 w 5759501"/>
                  <a:gd name="connsiteY3" fmla="*/ 2466441 h 2466441"/>
                  <a:gd name="connsiteX4" fmla="*/ 0 w 5759501"/>
                  <a:gd name="connsiteY4" fmla="*/ 2448482 h 2466441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8928"/>
                  <a:gd name="connsiteY0" fmla="*/ 2470477 h 2470477"/>
                  <a:gd name="connsiteX1" fmla="*/ 5756338 w 5768928"/>
                  <a:gd name="connsiteY1" fmla="*/ 0 h 2470477"/>
                  <a:gd name="connsiteX2" fmla="*/ 5768928 w 5768928"/>
                  <a:gd name="connsiteY2" fmla="*/ 8209 h 2470477"/>
                  <a:gd name="connsiteX3" fmla="*/ 350135 w 5768928"/>
                  <a:gd name="connsiteY3" fmla="*/ 2466441 h 2470477"/>
                  <a:gd name="connsiteX4" fmla="*/ 0 w 5768928"/>
                  <a:gd name="connsiteY4" fmla="*/ 2470477 h 247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28" h="2470477">
                    <a:moveTo>
                      <a:pt x="0" y="2470477"/>
                    </a:moveTo>
                    <a:lnTo>
                      <a:pt x="5756338" y="0"/>
                    </a:lnTo>
                    <a:lnTo>
                      <a:pt x="5768928" y="8209"/>
                    </a:lnTo>
                    <a:lnTo>
                      <a:pt x="350135" y="2466441"/>
                    </a:lnTo>
                    <a:lnTo>
                      <a:pt x="0" y="247047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588D380-DC94-4309-BDCA-EC9358B82ED5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F1B4709-1C79-45FD-859B-78A5643A2A1C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DA8A3EC-88DE-44D5-B4F2-AB7BB0C4A2E1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0008D7F3-934E-49C6-A2EA-9D6494ACC10C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DB14F47-AE9A-4E83-8EFA-2EF632056E26}"/>
                  </a:ext>
                </a:extLst>
              </p:cNvPr>
              <p:cNvSpPr/>
              <p:nvPr/>
            </p:nvSpPr>
            <p:spPr>
              <a:xfrm>
                <a:off x="-10443" y="3427349"/>
                <a:ext cx="6096412" cy="2475488"/>
              </a:xfrm>
              <a:custGeom>
                <a:avLst/>
                <a:gdLst>
                  <a:gd name="connsiteX0" fmla="*/ 0 w 5971592"/>
                  <a:gd name="connsiteY0" fmla="*/ 2450841 h 2450841"/>
                  <a:gd name="connsiteX1" fmla="*/ 5959151 w 5971592"/>
                  <a:gd name="connsiteY1" fmla="*/ 0 h 2450841"/>
                  <a:gd name="connsiteX2" fmla="*/ 5971592 w 5971592"/>
                  <a:gd name="connsiteY2" fmla="*/ 37322 h 2450841"/>
                  <a:gd name="connsiteX3" fmla="*/ 360784 w 5971592"/>
                  <a:gd name="connsiteY3" fmla="*/ 2444620 h 2450841"/>
                  <a:gd name="connsiteX4" fmla="*/ 0 w 5971592"/>
                  <a:gd name="connsiteY4" fmla="*/ 2450841 h 245084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73225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48343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77813"/>
                  <a:gd name="connsiteY0" fmla="*/ 2432180 h 2444620"/>
                  <a:gd name="connsiteX1" fmla="*/ 5965372 w 5977813"/>
                  <a:gd name="connsiteY1" fmla="*/ 0 h 2444620"/>
                  <a:gd name="connsiteX2" fmla="*/ 5977813 w 5977813"/>
                  <a:gd name="connsiteY2" fmla="*/ 37322 h 2444620"/>
                  <a:gd name="connsiteX3" fmla="*/ 342123 w 5977813"/>
                  <a:gd name="connsiteY3" fmla="*/ 2444620 h 2444620"/>
                  <a:gd name="connsiteX4" fmla="*/ 0 w 5977813"/>
                  <a:gd name="connsiteY4" fmla="*/ 2432180 h 2444620"/>
                  <a:gd name="connsiteX0" fmla="*/ 0 w 5992045"/>
                  <a:gd name="connsiteY0" fmla="*/ 2439295 h 2444620"/>
                  <a:gd name="connsiteX1" fmla="*/ 5979604 w 5992045"/>
                  <a:gd name="connsiteY1" fmla="*/ 0 h 2444620"/>
                  <a:gd name="connsiteX2" fmla="*/ 5992045 w 5992045"/>
                  <a:gd name="connsiteY2" fmla="*/ 37322 h 2444620"/>
                  <a:gd name="connsiteX3" fmla="*/ 356355 w 5992045"/>
                  <a:gd name="connsiteY3" fmla="*/ 2444620 h 2444620"/>
                  <a:gd name="connsiteX4" fmla="*/ 0 w 5992045"/>
                  <a:gd name="connsiteY4" fmla="*/ 2439295 h 2444620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37322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40340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18171 h 2429473"/>
                  <a:gd name="connsiteX1" fmla="*/ 5985640 w 5992045"/>
                  <a:gd name="connsiteY1" fmla="*/ 0 h 2429473"/>
                  <a:gd name="connsiteX2" fmla="*/ 5992045 w 5992045"/>
                  <a:gd name="connsiteY2" fmla="*/ 19216 h 2429473"/>
                  <a:gd name="connsiteX3" fmla="*/ 410143 w 5992045"/>
                  <a:gd name="connsiteY3" fmla="*/ 2429473 h 2429473"/>
                  <a:gd name="connsiteX4" fmla="*/ 0 w 5992045"/>
                  <a:gd name="connsiteY4" fmla="*/ 2418171 h 2429473"/>
                  <a:gd name="connsiteX0" fmla="*/ 0 w 6100686"/>
                  <a:gd name="connsiteY0" fmla="*/ 2441204 h 2452506"/>
                  <a:gd name="connsiteX1" fmla="*/ 5985640 w 6100686"/>
                  <a:gd name="connsiteY1" fmla="*/ 23033 h 2452506"/>
                  <a:gd name="connsiteX2" fmla="*/ 6100686 w 6100686"/>
                  <a:gd name="connsiteY2" fmla="*/ 0 h 2452506"/>
                  <a:gd name="connsiteX3" fmla="*/ 410143 w 6100686"/>
                  <a:gd name="connsiteY3" fmla="*/ 2452506 h 2452506"/>
                  <a:gd name="connsiteX4" fmla="*/ 0 w 6100686"/>
                  <a:gd name="connsiteY4" fmla="*/ 2441204 h 2452506"/>
                  <a:gd name="connsiteX0" fmla="*/ 0 w 6100686"/>
                  <a:gd name="connsiteY0" fmla="*/ 2445332 h 2456634"/>
                  <a:gd name="connsiteX1" fmla="*/ 6079192 w 6100686"/>
                  <a:gd name="connsiteY1" fmla="*/ 0 h 2456634"/>
                  <a:gd name="connsiteX2" fmla="*/ 6100686 w 6100686"/>
                  <a:gd name="connsiteY2" fmla="*/ 4128 h 2456634"/>
                  <a:gd name="connsiteX3" fmla="*/ 410143 w 6100686"/>
                  <a:gd name="connsiteY3" fmla="*/ 2456634 h 2456634"/>
                  <a:gd name="connsiteX4" fmla="*/ 0 w 6100686"/>
                  <a:gd name="connsiteY4" fmla="*/ 2445332 h 2456634"/>
                  <a:gd name="connsiteX0" fmla="*/ 0 w 6105838"/>
                  <a:gd name="connsiteY0" fmla="*/ 2445332 h 2456634"/>
                  <a:gd name="connsiteX1" fmla="*/ 6079192 w 6105838"/>
                  <a:gd name="connsiteY1" fmla="*/ 0 h 2456634"/>
                  <a:gd name="connsiteX2" fmla="*/ 6105838 w 6105838"/>
                  <a:gd name="connsiteY2" fmla="*/ 11855 h 2456634"/>
                  <a:gd name="connsiteX3" fmla="*/ 410143 w 6105838"/>
                  <a:gd name="connsiteY3" fmla="*/ 2456634 h 2456634"/>
                  <a:gd name="connsiteX4" fmla="*/ 0 w 6105838"/>
                  <a:gd name="connsiteY4" fmla="*/ 2445332 h 2456634"/>
                  <a:gd name="connsiteX0" fmla="*/ 0 w 6105838"/>
                  <a:gd name="connsiteY0" fmla="*/ 2445332 h 2475488"/>
                  <a:gd name="connsiteX1" fmla="*/ 6079192 w 6105838"/>
                  <a:gd name="connsiteY1" fmla="*/ 0 h 2475488"/>
                  <a:gd name="connsiteX2" fmla="*/ 6105838 w 6105838"/>
                  <a:gd name="connsiteY2" fmla="*/ 11855 h 2475488"/>
                  <a:gd name="connsiteX3" fmla="*/ 391290 w 6105838"/>
                  <a:gd name="connsiteY3" fmla="*/ 2475488 h 2475488"/>
                  <a:gd name="connsiteX4" fmla="*/ 0 w 6105838"/>
                  <a:gd name="connsiteY4" fmla="*/ 2445332 h 2475488"/>
                  <a:gd name="connsiteX0" fmla="*/ 0 w 6096412"/>
                  <a:gd name="connsiteY0" fmla="*/ 2473612 h 2475488"/>
                  <a:gd name="connsiteX1" fmla="*/ 6069766 w 6096412"/>
                  <a:gd name="connsiteY1" fmla="*/ 0 h 2475488"/>
                  <a:gd name="connsiteX2" fmla="*/ 6096412 w 6096412"/>
                  <a:gd name="connsiteY2" fmla="*/ 11855 h 2475488"/>
                  <a:gd name="connsiteX3" fmla="*/ 381864 w 6096412"/>
                  <a:gd name="connsiteY3" fmla="*/ 2475488 h 2475488"/>
                  <a:gd name="connsiteX4" fmla="*/ 0 w 6096412"/>
                  <a:gd name="connsiteY4" fmla="*/ 2473612 h 247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412" h="2475488">
                    <a:moveTo>
                      <a:pt x="0" y="2473612"/>
                    </a:moveTo>
                    <a:lnTo>
                      <a:pt x="6069766" y="0"/>
                    </a:lnTo>
                    <a:lnTo>
                      <a:pt x="6096412" y="11855"/>
                    </a:lnTo>
                    <a:lnTo>
                      <a:pt x="381864" y="2475488"/>
                    </a:lnTo>
                    <a:lnTo>
                      <a:pt x="0" y="24736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12EF150F-ED5E-4FB9-8A10-37E80712B516}"/>
                  </a:ext>
                </a:extLst>
              </p:cNvPr>
              <p:cNvSpPr/>
              <p:nvPr/>
            </p:nvSpPr>
            <p:spPr>
              <a:xfrm>
                <a:off x="-6383" y="3422116"/>
                <a:ext cx="6081164" cy="2481592"/>
              </a:xfrm>
              <a:custGeom>
                <a:avLst/>
                <a:gdLst>
                  <a:gd name="connsiteX0" fmla="*/ 57150 w 5972175"/>
                  <a:gd name="connsiteY0" fmla="*/ 2438400 h 2438400"/>
                  <a:gd name="connsiteX1" fmla="*/ 5972175 w 5972175"/>
                  <a:gd name="connsiteY1" fmla="*/ 0 h 2438400"/>
                  <a:gd name="connsiteX2" fmla="*/ 19050 w 5972175"/>
                  <a:gd name="connsiteY2" fmla="*/ 2152650 h 2438400"/>
                  <a:gd name="connsiteX3" fmla="*/ 0 w 5972175"/>
                  <a:gd name="connsiteY3" fmla="*/ 2438400 h 2438400"/>
                  <a:gd name="connsiteX4" fmla="*/ 57150 w 5972175"/>
                  <a:gd name="connsiteY4" fmla="*/ 2438400 h 2438400"/>
                  <a:gd name="connsiteX0" fmla="*/ 66675 w 5981700"/>
                  <a:gd name="connsiteY0" fmla="*/ 2438400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66675 w 5981700"/>
                  <a:gd name="connsiteY4" fmla="*/ 2438400 h 2438400"/>
                  <a:gd name="connsiteX0" fmla="*/ 152400 w 5981700"/>
                  <a:gd name="connsiteY0" fmla="*/ 2447925 h 2447925"/>
                  <a:gd name="connsiteX1" fmla="*/ 5981700 w 5981700"/>
                  <a:gd name="connsiteY1" fmla="*/ 0 h 2447925"/>
                  <a:gd name="connsiteX2" fmla="*/ 0 w 5981700"/>
                  <a:gd name="connsiteY2" fmla="*/ 2152650 h 2447925"/>
                  <a:gd name="connsiteX3" fmla="*/ 9525 w 5981700"/>
                  <a:gd name="connsiteY3" fmla="*/ 2438400 h 2447925"/>
                  <a:gd name="connsiteX4" fmla="*/ 152400 w 5981700"/>
                  <a:gd name="connsiteY4" fmla="*/ 2447925 h 2447925"/>
                  <a:gd name="connsiteX0" fmla="*/ 190500 w 5981700"/>
                  <a:gd name="connsiteY0" fmla="*/ 2432685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190500 w 5981700"/>
                  <a:gd name="connsiteY4" fmla="*/ 2432685 h 2438400"/>
                  <a:gd name="connsiteX0" fmla="*/ 190500 w 5984718"/>
                  <a:gd name="connsiteY0" fmla="*/ 2450792 h 2456507"/>
                  <a:gd name="connsiteX1" fmla="*/ 5984718 w 5984718"/>
                  <a:gd name="connsiteY1" fmla="*/ 0 h 2456507"/>
                  <a:gd name="connsiteX2" fmla="*/ 0 w 5984718"/>
                  <a:gd name="connsiteY2" fmla="*/ 2170757 h 2456507"/>
                  <a:gd name="connsiteX3" fmla="*/ 9525 w 5984718"/>
                  <a:gd name="connsiteY3" fmla="*/ 2456507 h 2456507"/>
                  <a:gd name="connsiteX4" fmla="*/ 190500 w 5984718"/>
                  <a:gd name="connsiteY4" fmla="*/ 2450792 h 2456507"/>
                  <a:gd name="connsiteX0" fmla="*/ 190500 w 5981700"/>
                  <a:gd name="connsiteY0" fmla="*/ 2441739 h 2447454"/>
                  <a:gd name="connsiteX1" fmla="*/ 5981700 w 5981700"/>
                  <a:gd name="connsiteY1" fmla="*/ 0 h 2447454"/>
                  <a:gd name="connsiteX2" fmla="*/ 0 w 5981700"/>
                  <a:gd name="connsiteY2" fmla="*/ 2161704 h 2447454"/>
                  <a:gd name="connsiteX3" fmla="*/ 9525 w 5981700"/>
                  <a:gd name="connsiteY3" fmla="*/ 2447454 h 2447454"/>
                  <a:gd name="connsiteX4" fmla="*/ 190500 w 5981700"/>
                  <a:gd name="connsiteY4" fmla="*/ 2441739 h 2447454"/>
                  <a:gd name="connsiteX0" fmla="*/ 190500 w 5981700"/>
                  <a:gd name="connsiteY0" fmla="*/ 2435703 h 2441418"/>
                  <a:gd name="connsiteX1" fmla="*/ 5981700 w 5981700"/>
                  <a:gd name="connsiteY1" fmla="*/ 0 h 2441418"/>
                  <a:gd name="connsiteX2" fmla="*/ 0 w 5981700"/>
                  <a:gd name="connsiteY2" fmla="*/ 2155668 h 2441418"/>
                  <a:gd name="connsiteX3" fmla="*/ 9525 w 5981700"/>
                  <a:gd name="connsiteY3" fmla="*/ 2441418 h 2441418"/>
                  <a:gd name="connsiteX4" fmla="*/ 190500 w 5981700"/>
                  <a:gd name="connsiteY4" fmla="*/ 2435703 h 2441418"/>
                  <a:gd name="connsiteX0" fmla="*/ 190500 w 6081288"/>
                  <a:gd name="connsiteY0" fmla="*/ 2456827 h 2462542"/>
                  <a:gd name="connsiteX1" fmla="*/ 6081288 w 6081288"/>
                  <a:gd name="connsiteY1" fmla="*/ 0 h 2462542"/>
                  <a:gd name="connsiteX2" fmla="*/ 0 w 6081288"/>
                  <a:gd name="connsiteY2" fmla="*/ 2176792 h 2462542"/>
                  <a:gd name="connsiteX3" fmla="*/ 9525 w 6081288"/>
                  <a:gd name="connsiteY3" fmla="*/ 2462542 h 2462542"/>
                  <a:gd name="connsiteX4" fmla="*/ 190500 w 6081288"/>
                  <a:gd name="connsiteY4" fmla="*/ 2456827 h 2462542"/>
                  <a:gd name="connsiteX0" fmla="*/ 190500 w 6084306"/>
                  <a:gd name="connsiteY0" fmla="*/ 2465880 h 2471595"/>
                  <a:gd name="connsiteX1" fmla="*/ 6084306 w 6084306"/>
                  <a:gd name="connsiteY1" fmla="*/ 0 h 2471595"/>
                  <a:gd name="connsiteX2" fmla="*/ 0 w 6084306"/>
                  <a:gd name="connsiteY2" fmla="*/ 2185845 h 2471595"/>
                  <a:gd name="connsiteX3" fmla="*/ 9525 w 6084306"/>
                  <a:gd name="connsiteY3" fmla="*/ 2471595 h 2471595"/>
                  <a:gd name="connsiteX4" fmla="*/ 190500 w 6084306"/>
                  <a:gd name="connsiteY4" fmla="*/ 2465880 h 2471595"/>
                  <a:gd name="connsiteX0" fmla="*/ 190500 w 6084306"/>
                  <a:gd name="connsiteY0" fmla="*/ 2475307 h 2475307"/>
                  <a:gd name="connsiteX1" fmla="*/ 6084306 w 6084306"/>
                  <a:gd name="connsiteY1" fmla="*/ 0 h 2475307"/>
                  <a:gd name="connsiteX2" fmla="*/ 0 w 6084306"/>
                  <a:gd name="connsiteY2" fmla="*/ 2185845 h 2475307"/>
                  <a:gd name="connsiteX3" fmla="*/ 9525 w 6084306"/>
                  <a:gd name="connsiteY3" fmla="*/ 2471595 h 2475307"/>
                  <a:gd name="connsiteX4" fmla="*/ 190500 w 6084306"/>
                  <a:gd name="connsiteY4" fmla="*/ 2475307 h 2475307"/>
                  <a:gd name="connsiteX0" fmla="*/ 190500 w 6084306"/>
                  <a:gd name="connsiteY0" fmla="*/ 2475307 h 2487306"/>
                  <a:gd name="connsiteX1" fmla="*/ 6084306 w 6084306"/>
                  <a:gd name="connsiteY1" fmla="*/ 0 h 2487306"/>
                  <a:gd name="connsiteX2" fmla="*/ 0 w 6084306"/>
                  <a:gd name="connsiteY2" fmla="*/ 2185845 h 2487306"/>
                  <a:gd name="connsiteX3" fmla="*/ 9525 w 6084306"/>
                  <a:gd name="connsiteY3" fmla="*/ 2487306 h 2487306"/>
                  <a:gd name="connsiteX4" fmla="*/ 190500 w 6084306"/>
                  <a:gd name="connsiteY4" fmla="*/ 2475307 h 2487306"/>
                  <a:gd name="connsiteX0" fmla="*/ 190500 w 6084306"/>
                  <a:gd name="connsiteY0" fmla="*/ 2475307 h 2481021"/>
                  <a:gd name="connsiteX1" fmla="*/ 6084306 w 6084306"/>
                  <a:gd name="connsiteY1" fmla="*/ 0 h 2481021"/>
                  <a:gd name="connsiteX2" fmla="*/ 0 w 6084306"/>
                  <a:gd name="connsiteY2" fmla="*/ 2185845 h 2481021"/>
                  <a:gd name="connsiteX3" fmla="*/ 9525 w 6084306"/>
                  <a:gd name="connsiteY3" fmla="*/ 2481021 h 2481021"/>
                  <a:gd name="connsiteX4" fmla="*/ 190500 w 6084306"/>
                  <a:gd name="connsiteY4" fmla="*/ 2475307 h 2481021"/>
                  <a:gd name="connsiteX0" fmla="*/ 190500 w 6084306"/>
                  <a:gd name="connsiteY0" fmla="*/ 2481592 h 2481592"/>
                  <a:gd name="connsiteX1" fmla="*/ 6084306 w 6084306"/>
                  <a:gd name="connsiteY1" fmla="*/ 0 h 2481592"/>
                  <a:gd name="connsiteX2" fmla="*/ 0 w 6084306"/>
                  <a:gd name="connsiteY2" fmla="*/ 2185845 h 2481592"/>
                  <a:gd name="connsiteX3" fmla="*/ 9525 w 6084306"/>
                  <a:gd name="connsiteY3" fmla="*/ 2481021 h 2481592"/>
                  <a:gd name="connsiteX4" fmla="*/ 190500 w 6084306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81021 h 2481592"/>
                  <a:gd name="connsiteX4" fmla="*/ 187358 w 6081164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77879 h 2481592"/>
                  <a:gd name="connsiteX4" fmla="*/ 187358 w 6081164"/>
                  <a:gd name="connsiteY4" fmla="*/ 2481592 h 248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1164" h="2481592">
                    <a:moveTo>
                      <a:pt x="187358" y="2481592"/>
                    </a:moveTo>
                    <a:lnTo>
                      <a:pt x="6081164" y="0"/>
                    </a:lnTo>
                    <a:lnTo>
                      <a:pt x="0" y="2188987"/>
                    </a:lnTo>
                    <a:lnTo>
                      <a:pt x="6383" y="2477879"/>
                    </a:lnTo>
                    <a:lnTo>
                      <a:pt x="187358" y="2481592"/>
                    </a:lnTo>
                    <a:close/>
                  </a:path>
                </a:pathLst>
              </a:custGeom>
              <a:blipFill dpi="0"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47A2DC1B-949D-4796-BB27-165792A7628E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DF9BD94-E4DF-4F50-91F2-B43378D281CD}"/>
                  </a:ext>
                </a:extLst>
              </p:cNvPr>
              <p:cNvSpPr/>
              <p:nvPr/>
            </p:nvSpPr>
            <p:spPr>
              <a:xfrm>
                <a:off x="3793701" y="3581070"/>
                <a:ext cx="1957475" cy="837385"/>
              </a:xfrm>
              <a:custGeom>
                <a:avLst/>
                <a:gdLst>
                  <a:gd name="connsiteX0" fmla="*/ 77350 w 2272386"/>
                  <a:gd name="connsiteY0" fmla="*/ 934706 h 970903"/>
                  <a:gd name="connsiteX1" fmla="*/ 477400 w 2272386"/>
                  <a:gd name="connsiteY1" fmla="*/ 799624 h 970903"/>
                  <a:gd name="connsiteX2" fmla="*/ 924210 w 2272386"/>
                  <a:gd name="connsiteY2" fmla="*/ 789233 h 970903"/>
                  <a:gd name="connsiteX3" fmla="*/ 1215155 w 2272386"/>
                  <a:gd name="connsiteY3" fmla="*/ 752865 h 970903"/>
                  <a:gd name="connsiteX4" fmla="*/ 1625596 w 2272386"/>
                  <a:gd name="connsiteY4" fmla="*/ 513874 h 970903"/>
                  <a:gd name="connsiteX5" fmla="*/ 2129555 w 2272386"/>
                  <a:gd name="connsiteY5" fmla="*/ 186560 h 970903"/>
                  <a:gd name="connsiteX6" fmla="*/ 2113969 w 2272386"/>
                  <a:gd name="connsiteY6" fmla="*/ 113824 h 970903"/>
                  <a:gd name="connsiteX7" fmla="*/ 2124360 w 2272386"/>
                  <a:gd name="connsiteY7" fmla="*/ 51479 h 970903"/>
                  <a:gd name="connsiteX8" fmla="*/ 77350 w 2272386"/>
                  <a:gd name="connsiteY8" fmla="*/ 934706 h 970903"/>
                  <a:gd name="connsiteX0" fmla="*/ 104637 w 2051281"/>
                  <a:gd name="connsiteY0" fmla="*/ 816468 h 867211"/>
                  <a:gd name="connsiteX1" fmla="*/ 273419 w 2051281"/>
                  <a:gd name="connsiteY1" fmla="*/ 791684 h 867211"/>
                  <a:gd name="connsiteX2" fmla="*/ 720229 w 2051281"/>
                  <a:gd name="connsiteY2" fmla="*/ 781293 h 867211"/>
                  <a:gd name="connsiteX3" fmla="*/ 1011174 w 2051281"/>
                  <a:gd name="connsiteY3" fmla="*/ 744925 h 867211"/>
                  <a:gd name="connsiteX4" fmla="*/ 1421615 w 2051281"/>
                  <a:gd name="connsiteY4" fmla="*/ 505934 h 867211"/>
                  <a:gd name="connsiteX5" fmla="*/ 1925574 w 2051281"/>
                  <a:gd name="connsiteY5" fmla="*/ 178620 h 867211"/>
                  <a:gd name="connsiteX6" fmla="*/ 1909988 w 2051281"/>
                  <a:gd name="connsiteY6" fmla="*/ 105884 h 867211"/>
                  <a:gd name="connsiteX7" fmla="*/ 1920379 w 2051281"/>
                  <a:gd name="connsiteY7" fmla="*/ 43539 h 867211"/>
                  <a:gd name="connsiteX8" fmla="*/ 104637 w 2051281"/>
                  <a:gd name="connsiteY8" fmla="*/ 816468 h 867211"/>
                  <a:gd name="connsiteX0" fmla="*/ 3366 w 1950010"/>
                  <a:gd name="connsiteY0" fmla="*/ 816468 h 818822"/>
                  <a:gd name="connsiteX1" fmla="*/ 172148 w 1950010"/>
                  <a:gd name="connsiteY1" fmla="*/ 791684 h 818822"/>
                  <a:gd name="connsiteX2" fmla="*/ 618958 w 1950010"/>
                  <a:gd name="connsiteY2" fmla="*/ 781293 h 818822"/>
                  <a:gd name="connsiteX3" fmla="*/ 909903 w 1950010"/>
                  <a:gd name="connsiteY3" fmla="*/ 744925 h 818822"/>
                  <a:gd name="connsiteX4" fmla="*/ 1320344 w 1950010"/>
                  <a:gd name="connsiteY4" fmla="*/ 505934 h 818822"/>
                  <a:gd name="connsiteX5" fmla="*/ 1824303 w 1950010"/>
                  <a:gd name="connsiteY5" fmla="*/ 178620 h 818822"/>
                  <a:gd name="connsiteX6" fmla="*/ 1808717 w 1950010"/>
                  <a:gd name="connsiteY6" fmla="*/ 105884 h 818822"/>
                  <a:gd name="connsiteX7" fmla="*/ 1819108 w 1950010"/>
                  <a:gd name="connsiteY7" fmla="*/ 43539 h 818822"/>
                  <a:gd name="connsiteX8" fmla="*/ 3366 w 1950010"/>
                  <a:gd name="connsiteY8" fmla="*/ 816468 h 818822"/>
                  <a:gd name="connsiteX0" fmla="*/ 82698 w 2029342"/>
                  <a:gd name="connsiteY0" fmla="*/ 816468 h 865191"/>
                  <a:gd name="connsiteX1" fmla="*/ 347546 w 2029342"/>
                  <a:gd name="connsiteY1" fmla="*/ 784569 h 865191"/>
                  <a:gd name="connsiteX2" fmla="*/ 698290 w 2029342"/>
                  <a:gd name="connsiteY2" fmla="*/ 781293 h 865191"/>
                  <a:gd name="connsiteX3" fmla="*/ 989235 w 2029342"/>
                  <a:gd name="connsiteY3" fmla="*/ 744925 h 865191"/>
                  <a:gd name="connsiteX4" fmla="*/ 1399676 w 2029342"/>
                  <a:gd name="connsiteY4" fmla="*/ 505934 h 865191"/>
                  <a:gd name="connsiteX5" fmla="*/ 1903635 w 2029342"/>
                  <a:gd name="connsiteY5" fmla="*/ 178620 h 865191"/>
                  <a:gd name="connsiteX6" fmla="*/ 1888049 w 2029342"/>
                  <a:gd name="connsiteY6" fmla="*/ 105884 h 865191"/>
                  <a:gd name="connsiteX7" fmla="*/ 1898440 w 2029342"/>
                  <a:gd name="connsiteY7" fmla="*/ 43539 h 865191"/>
                  <a:gd name="connsiteX8" fmla="*/ 82698 w 2029342"/>
                  <a:gd name="connsiteY8" fmla="*/ 816468 h 865191"/>
                  <a:gd name="connsiteX0" fmla="*/ 98636 w 2045280"/>
                  <a:gd name="connsiteY0" fmla="*/ 816468 h 865191"/>
                  <a:gd name="connsiteX1" fmla="*/ 363484 w 2045280"/>
                  <a:gd name="connsiteY1" fmla="*/ 784569 h 865191"/>
                  <a:gd name="connsiteX2" fmla="*/ 714228 w 2045280"/>
                  <a:gd name="connsiteY2" fmla="*/ 781293 h 865191"/>
                  <a:gd name="connsiteX3" fmla="*/ 1005173 w 2045280"/>
                  <a:gd name="connsiteY3" fmla="*/ 744925 h 865191"/>
                  <a:gd name="connsiteX4" fmla="*/ 1415614 w 2045280"/>
                  <a:gd name="connsiteY4" fmla="*/ 505934 h 865191"/>
                  <a:gd name="connsiteX5" fmla="*/ 1919573 w 2045280"/>
                  <a:gd name="connsiteY5" fmla="*/ 178620 h 865191"/>
                  <a:gd name="connsiteX6" fmla="*/ 1903987 w 2045280"/>
                  <a:gd name="connsiteY6" fmla="*/ 105884 h 865191"/>
                  <a:gd name="connsiteX7" fmla="*/ 1914378 w 2045280"/>
                  <a:gd name="connsiteY7" fmla="*/ 43539 h 865191"/>
                  <a:gd name="connsiteX8" fmla="*/ 98636 w 2045280"/>
                  <a:gd name="connsiteY8" fmla="*/ 816468 h 865191"/>
                  <a:gd name="connsiteX0" fmla="*/ 102163 w 2048807"/>
                  <a:gd name="connsiteY0" fmla="*/ 816468 h 868561"/>
                  <a:gd name="connsiteX1" fmla="*/ 367011 w 2048807"/>
                  <a:gd name="connsiteY1" fmla="*/ 784569 h 868561"/>
                  <a:gd name="connsiteX2" fmla="*/ 717755 w 2048807"/>
                  <a:gd name="connsiteY2" fmla="*/ 781293 h 868561"/>
                  <a:gd name="connsiteX3" fmla="*/ 1008700 w 2048807"/>
                  <a:gd name="connsiteY3" fmla="*/ 744925 h 868561"/>
                  <a:gd name="connsiteX4" fmla="*/ 1419141 w 2048807"/>
                  <a:gd name="connsiteY4" fmla="*/ 505934 h 868561"/>
                  <a:gd name="connsiteX5" fmla="*/ 1923100 w 2048807"/>
                  <a:gd name="connsiteY5" fmla="*/ 178620 h 868561"/>
                  <a:gd name="connsiteX6" fmla="*/ 1907514 w 2048807"/>
                  <a:gd name="connsiteY6" fmla="*/ 105884 h 868561"/>
                  <a:gd name="connsiteX7" fmla="*/ 1917905 w 2048807"/>
                  <a:gd name="connsiteY7" fmla="*/ 43539 h 868561"/>
                  <a:gd name="connsiteX8" fmla="*/ 102163 w 2048807"/>
                  <a:gd name="connsiteY8" fmla="*/ 816468 h 868561"/>
                  <a:gd name="connsiteX0" fmla="*/ 85933 w 1939565"/>
                  <a:gd name="connsiteY0" fmla="*/ 757910 h 804228"/>
                  <a:gd name="connsiteX1" fmla="*/ 350781 w 1939565"/>
                  <a:gd name="connsiteY1" fmla="*/ 726011 h 804228"/>
                  <a:gd name="connsiteX2" fmla="*/ 701525 w 1939565"/>
                  <a:gd name="connsiteY2" fmla="*/ 722735 h 804228"/>
                  <a:gd name="connsiteX3" fmla="*/ 992470 w 1939565"/>
                  <a:gd name="connsiteY3" fmla="*/ 686367 h 804228"/>
                  <a:gd name="connsiteX4" fmla="*/ 1402911 w 1939565"/>
                  <a:gd name="connsiteY4" fmla="*/ 447376 h 804228"/>
                  <a:gd name="connsiteX5" fmla="*/ 1906870 w 1939565"/>
                  <a:gd name="connsiteY5" fmla="*/ 120062 h 804228"/>
                  <a:gd name="connsiteX6" fmla="*/ 1891284 w 1939565"/>
                  <a:gd name="connsiteY6" fmla="*/ 47326 h 804228"/>
                  <a:gd name="connsiteX7" fmla="*/ 1677522 w 1939565"/>
                  <a:gd name="connsiteY7" fmla="*/ 63257 h 804228"/>
                  <a:gd name="connsiteX8" fmla="*/ 85933 w 1939565"/>
                  <a:gd name="connsiteY8" fmla="*/ 757910 h 804228"/>
                  <a:gd name="connsiteX0" fmla="*/ 85933 w 1950428"/>
                  <a:gd name="connsiteY0" fmla="*/ 764361 h 810679"/>
                  <a:gd name="connsiteX1" fmla="*/ 350781 w 1950428"/>
                  <a:gd name="connsiteY1" fmla="*/ 732462 h 810679"/>
                  <a:gd name="connsiteX2" fmla="*/ 701525 w 1950428"/>
                  <a:gd name="connsiteY2" fmla="*/ 729186 h 810679"/>
                  <a:gd name="connsiteX3" fmla="*/ 992470 w 1950428"/>
                  <a:gd name="connsiteY3" fmla="*/ 692818 h 810679"/>
                  <a:gd name="connsiteX4" fmla="*/ 1402911 w 1950428"/>
                  <a:gd name="connsiteY4" fmla="*/ 453827 h 810679"/>
                  <a:gd name="connsiteX5" fmla="*/ 1906870 w 1950428"/>
                  <a:gd name="connsiteY5" fmla="*/ 126513 h 810679"/>
                  <a:gd name="connsiteX6" fmla="*/ 1923305 w 1950428"/>
                  <a:gd name="connsiteY6" fmla="*/ 39545 h 810679"/>
                  <a:gd name="connsiteX7" fmla="*/ 1677522 w 1950428"/>
                  <a:gd name="connsiteY7" fmla="*/ 69708 h 810679"/>
                  <a:gd name="connsiteX8" fmla="*/ 85933 w 1950428"/>
                  <a:gd name="connsiteY8" fmla="*/ 764361 h 810679"/>
                  <a:gd name="connsiteX0" fmla="*/ 85933 w 1932468"/>
                  <a:gd name="connsiteY0" fmla="*/ 769694 h 816012"/>
                  <a:gd name="connsiteX1" fmla="*/ 350781 w 1932468"/>
                  <a:gd name="connsiteY1" fmla="*/ 737795 h 816012"/>
                  <a:gd name="connsiteX2" fmla="*/ 701525 w 1932468"/>
                  <a:gd name="connsiteY2" fmla="*/ 734519 h 816012"/>
                  <a:gd name="connsiteX3" fmla="*/ 992470 w 1932468"/>
                  <a:gd name="connsiteY3" fmla="*/ 698151 h 816012"/>
                  <a:gd name="connsiteX4" fmla="*/ 1402911 w 1932468"/>
                  <a:gd name="connsiteY4" fmla="*/ 459160 h 816012"/>
                  <a:gd name="connsiteX5" fmla="*/ 1906870 w 1932468"/>
                  <a:gd name="connsiteY5" fmla="*/ 131846 h 816012"/>
                  <a:gd name="connsiteX6" fmla="*/ 1862820 w 1932468"/>
                  <a:gd name="connsiteY6" fmla="*/ 34204 h 816012"/>
                  <a:gd name="connsiteX7" fmla="*/ 1677522 w 1932468"/>
                  <a:gd name="connsiteY7" fmla="*/ 75041 h 816012"/>
                  <a:gd name="connsiteX8" fmla="*/ 85933 w 1932468"/>
                  <a:gd name="connsiteY8" fmla="*/ 769694 h 816012"/>
                  <a:gd name="connsiteX0" fmla="*/ 85933 w 1932468"/>
                  <a:gd name="connsiteY0" fmla="*/ 752393 h 798711"/>
                  <a:gd name="connsiteX1" fmla="*/ 350781 w 1932468"/>
                  <a:gd name="connsiteY1" fmla="*/ 720494 h 798711"/>
                  <a:gd name="connsiteX2" fmla="*/ 701525 w 1932468"/>
                  <a:gd name="connsiteY2" fmla="*/ 717218 h 798711"/>
                  <a:gd name="connsiteX3" fmla="*/ 992470 w 1932468"/>
                  <a:gd name="connsiteY3" fmla="*/ 680850 h 798711"/>
                  <a:gd name="connsiteX4" fmla="*/ 1402911 w 1932468"/>
                  <a:gd name="connsiteY4" fmla="*/ 441859 h 798711"/>
                  <a:gd name="connsiteX5" fmla="*/ 1906870 w 1932468"/>
                  <a:gd name="connsiteY5" fmla="*/ 114545 h 798711"/>
                  <a:gd name="connsiteX6" fmla="*/ 1862820 w 1932468"/>
                  <a:gd name="connsiteY6" fmla="*/ 16903 h 798711"/>
                  <a:gd name="connsiteX7" fmla="*/ 1677522 w 1932468"/>
                  <a:gd name="connsiteY7" fmla="*/ 57740 h 798711"/>
                  <a:gd name="connsiteX8" fmla="*/ 85933 w 1932468"/>
                  <a:gd name="connsiteY8" fmla="*/ 752393 h 798711"/>
                  <a:gd name="connsiteX0" fmla="*/ 85933 w 1941587"/>
                  <a:gd name="connsiteY0" fmla="*/ 752393 h 798711"/>
                  <a:gd name="connsiteX1" fmla="*/ 350781 w 1941587"/>
                  <a:gd name="connsiteY1" fmla="*/ 720494 h 798711"/>
                  <a:gd name="connsiteX2" fmla="*/ 701525 w 1941587"/>
                  <a:gd name="connsiteY2" fmla="*/ 717218 h 798711"/>
                  <a:gd name="connsiteX3" fmla="*/ 992470 w 1941587"/>
                  <a:gd name="connsiteY3" fmla="*/ 680850 h 798711"/>
                  <a:gd name="connsiteX4" fmla="*/ 1402911 w 1941587"/>
                  <a:gd name="connsiteY4" fmla="*/ 441859 h 798711"/>
                  <a:gd name="connsiteX5" fmla="*/ 1906870 w 1941587"/>
                  <a:gd name="connsiteY5" fmla="*/ 114545 h 798711"/>
                  <a:gd name="connsiteX6" fmla="*/ 1862820 w 1941587"/>
                  <a:gd name="connsiteY6" fmla="*/ 16903 h 798711"/>
                  <a:gd name="connsiteX7" fmla="*/ 1677522 w 1941587"/>
                  <a:gd name="connsiteY7" fmla="*/ 57740 h 798711"/>
                  <a:gd name="connsiteX8" fmla="*/ 85933 w 1941587"/>
                  <a:gd name="connsiteY8" fmla="*/ 752393 h 798711"/>
                  <a:gd name="connsiteX0" fmla="*/ 85933 w 1942755"/>
                  <a:gd name="connsiteY0" fmla="*/ 752393 h 798711"/>
                  <a:gd name="connsiteX1" fmla="*/ 350781 w 1942755"/>
                  <a:gd name="connsiteY1" fmla="*/ 720494 h 798711"/>
                  <a:gd name="connsiteX2" fmla="*/ 701525 w 1942755"/>
                  <a:gd name="connsiteY2" fmla="*/ 717218 h 798711"/>
                  <a:gd name="connsiteX3" fmla="*/ 992470 w 1942755"/>
                  <a:gd name="connsiteY3" fmla="*/ 680850 h 798711"/>
                  <a:gd name="connsiteX4" fmla="*/ 1402911 w 1942755"/>
                  <a:gd name="connsiteY4" fmla="*/ 441859 h 798711"/>
                  <a:gd name="connsiteX5" fmla="*/ 1906870 w 1942755"/>
                  <a:gd name="connsiteY5" fmla="*/ 114545 h 798711"/>
                  <a:gd name="connsiteX6" fmla="*/ 1866378 w 1942755"/>
                  <a:gd name="connsiteY6" fmla="*/ 16903 h 798711"/>
                  <a:gd name="connsiteX7" fmla="*/ 1677522 w 1942755"/>
                  <a:gd name="connsiteY7" fmla="*/ 57740 h 798711"/>
                  <a:gd name="connsiteX8" fmla="*/ 85933 w 1942755"/>
                  <a:gd name="connsiteY8" fmla="*/ 752393 h 798711"/>
                  <a:gd name="connsiteX0" fmla="*/ 93650 w 1950472"/>
                  <a:gd name="connsiteY0" fmla="*/ 781735 h 830940"/>
                  <a:gd name="connsiteX1" fmla="*/ 358498 w 1950472"/>
                  <a:gd name="connsiteY1" fmla="*/ 749836 h 830940"/>
                  <a:gd name="connsiteX2" fmla="*/ 709242 w 1950472"/>
                  <a:gd name="connsiteY2" fmla="*/ 746560 h 830940"/>
                  <a:gd name="connsiteX3" fmla="*/ 1000187 w 1950472"/>
                  <a:gd name="connsiteY3" fmla="*/ 710192 h 830940"/>
                  <a:gd name="connsiteX4" fmla="*/ 1410628 w 1950472"/>
                  <a:gd name="connsiteY4" fmla="*/ 471201 h 830940"/>
                  <a:gd name="connsiteX5" fmla="*/ 1914587 w 1950472"/>
                  <a:gd name="connsiteY5" fmla="*/ 143887 h 830940"/>
                  <a:gd name="connsiteX6" fmla="*/ 1874095 w 1950472"/>
                  <a:gd name="connsiteY6" fmla="*/ 46245 h 830940"/>
                  <a:gd name="connsiteX7" fmla="*/ 1791978 w 1950472"/>
                  <a:gd name="connsiteY7" fmla="*/ 47944 h 830940"/>
                  <a:gd name="connsiteX8" fmla="*/ 93650 w 1950472"/>
                  <a:gd name="connsiteY8" fmla="*/ 781735 h 830940"/>
                  <a:gd name="connsiteX0" fmla="*/ 93650 w 1956959"/>
                  <a:gd name="connsiteY0" fmla="*/ 781735 h 830940"/>
                  <a:gd name="connsiteX1" fmla="*/ 358498 w 1956959"/>
                  <a:gd name="connsiteY1" fmla="*/ 749836 h 830940"/>
                  <a:gd name="connsiteX2" fmla="*/ 709242 w 1956959"/>
                  <a:gd name="connsiteY2" fmla="*/ 746560 h 830940"/>
                  <a:gd name="connsiteX3" fmla="*/ 1000187 w 1956959"/>
                  <a:gd name="connsiteY3" fmla="*/ 710192 h 830940"/>
                  <a:gd name="connsiteX4" fmla="*/ 1410628 w 1956959"/>
                  <a:gd name="connsiteY4" fmla="*/ 471201 h 830940"/>
                  <a:gd name="connsiteX5" fmla="*/ 1914587 w 1956959"/>
                  <a:gd name="connsiteY5" fmla="*/ 143887 h 830940"/>
                  <a:gd name="connsiteX6" fmla="*/ 1891885 w 1956959"/>
                  <a:gd name="connsiteY6" fmla="*/ 46245 h 830940"/>
                  <a:gd name="connsiteX7" fmla="*/ 1791978 w 1956959"/>
                  <a:gd name="connsiteY7" fmla="*/ 47944 h 830940"/>
                  <a:gd name="connsiteX8" fmla="*/ 93650 w 1956959"/>
                  <a:gd name="connsiteY8" fmla="*/ 781735 h 830940"/>
                  <a:gd name="connsiteX0" fmla="*/ 93650 w 1956959"/>
                  <a:gd name="connsiteY0" fmla="*/ 788180 h 837385"/>
                  <a:gd name="connsiteX1" fmla="*/ 358498 w 1956959"/>
                  <a:gd name="connsiteY1" fmla="*/ 756281 h 837385"/>
                  <a:gd name="connsiteX2" fmla="*/ 709242 w 1956959"/>
                  <a:gd name="connsiteY2" fmla="*/ 753005 h 837385"/>
                  <a:gd name="connsiteX3" fmla="*/ 1000187 w 1956959"/>
                  <a:gd name="connsiteY3" fmla="*/ 716637 h 837385"/>
                  <a:gd name="connsiteX4" fmla="*/ 1410628 w 1956959"/>
                  <a:gd name="connsiteY4" fmla="*/ 477646 h 837385"/>
                  <a:gd name="connsiteX5" fmla="*/ 1914587 w 1956959"/>
                  <a:gd name="connsiteY5" fmla="*/ 150332 h 837385"/>
                  <a:gd name="connsiteX6" fmla="*/ 1891885 w 1956959"/>
                  <a:gd name="connsiteY6" fmla="*/ 52690 h 837385"/>
                  <a:gd name="connsiteX7" fmla="*/ 1791978 w 1956959"/>
                  <a:gd name="connsiteY7" fmla="*/ 54389 h 837385"/>
                  <a:gd name="connsiteX8" fmla="*/ 93650 w 1956959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50332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41664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7475" h="837385">
                    <a:moveTo>
                      <a:pt x="94166" y="788180"/>
                    </a:moveTo>
                    <a:cubicBezTo>
                      <a:pt x="-145933" y="905162"/>
                      <a:pt x="121212" y="779933"/>
                      <a:pt x="359014" y="756281"/>
                    </a:cubicBezTo>
                    <a:cubicBezTo>
                      <a:pt x="596816" y="732629"/>
                      <a:pt x="602810" y="759612"/>
                      <a:pt x="709758" y="753005"/>
                    </a:cubicBezTo>
                    <a:cubicBezTo>
                      <a:pt x="816706" y="746398"/>
                      <a:pt x="883805" y="762530"/>
                      <a:pt x="1000703" y="716637"/>
                    </a:cubicBezTo>
                    <a:cubicBezTo>
                      <a:pt x="1117601" y="670744"/>
                      <a:pt x="1258744" y="573475"/>
                      <a:pt x="1411144" y="477646"/>
                    </a:cubicBezTo>
                    <a:cubicBezTo>
                      <a:pt x="1563544" y="381817"/>
                      <a:pt x="1834894" y="212490"/>
                      <a:pt x="1915103" y="141664"/>
                    </a:cubicBezTo>
                    <a:cubicBezTo>
                      <a:pt x="1995312" y="70838"/>
                      <a:pt x="1946637" y="82319"/>
                      <a:pt x="1892401" y="52690"/>
                    </a:cubicBezTo>
                    <a:cubicBezTo>
                      <a:pt x="1791911" y="55083"/>
                      <a:pt x="2099316" y="-68193"/>
                      <a:pt x="1799610" y="54389"/>
                    </a:cubicBezTo>
                    <a:cubicBezTo>
                      <a:pt x="1499904" y="176971"/>
                      <a:pt x="334265" y="671198"/>
                      <a:pt x="94166" y="788180"/>
                    </a:cubicBezTo>
                    <a:close/>
                  </a:path>
                </a:pathLst>
              </a:custGeom>
              <a:solidFill>
                <a:srgbClr val="A1A1A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BCCF6C3-64A6-4930-8B9F-216F9919098C}"/>
                  </a:ext>
                </a:extLst>
              </p:cNvPr>
              <p:cNvSpPr/>
              <p:nvPr/>
            </p:nvSpPr>
            <p:spPr>
              <a:xfrm>
                <a:off x="3796361" y="3678948"/>
                <a:ext cx="1960445" cy="793429"/>
              </a:xfrm>
              <a:custGeom>
                <a:avLst/>
                <a:gdLst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3132 w 1960445"/>
                  <a:gd name="connsiteY6" fmla="*/ 750733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1010465 w 1960445"/>
                  <a:gd name="connsiteY8" fmla="*/ 690248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36501 h 793429"/>
                  <a:gd name="connsiteX1" fmla="*/ 3558 w 1960445"/>
                  <a:gd name="connsiteY1" fmla="*/ 793429 h 793429"/>
                  <a:gd name="connsiteX2" fmla="*/ 152993 w 1960445"/>
                  <a:gd name="connsiteY2" fmla="*/ 754291 h 793429"/>
                  <a:gd name="connsiteX3" fmla="*/ 288196 w 1960445"/>
                  <a:gd name="connsiteY3" fmla="*/ 729385 h 793429"/>
                  <a:gd name="connsiteX4" fmla="*/ 437631 w 1960445"/>
                  <a:gd name="connsiteY4" fmla="*/ 715153 h 793429"/>
                  <a:gd name="connsiteX5" fmla="*/ 537255 w 1960445"/>
                  <a:gd name="connsiteY5" fmla="*/ 708037 h 793429"/>
                  <a:gd name="connsiteX6" fmla="*/ 686690 w 1960445"/>
                  <a:gd name="connsiteY6" fmla="*/ 715153 h 793429"/>
                  <a:gd name="connsiteX7" fmla="*/ 861030 w 1960445"/>
                  <a:gd name="connsiteY7" fmla="*/ 711595 h 793429"/>
                  <a:gd name="connsiteX8" fmla="*/ 1010465 w 1960445"/>
                  <a:gd name="connsiteY8" fmla="*/ 661784 h 793429"/>
                  <a:gd name="connsiteX9" fmla="*/ 1501466 w 1960445"/>
                  <a:gd name="connsiteY9" fmla="*/ 345124 h 793429"/>
                  <a:gd name="connsiteX10" fmla="*/ 1960445 w 1960445"/>
                  <a:gd name="connsiteY10" fmla="*/ 21348 h 793429"/>
                  <a:gd name="connsiteX11" fmla="*/ 1946213 w 1960445"/>
                  <a:gd name="connsiteY11" fmla="*/ 0 h 793429"/>
                  <a:gd name="connsiteX12" fmla="*/ 1942655 w 1960445"/>
                  <a:gd name="connsiteY12" fmla="*/ 21348 h 793429"/>
                  <a:gd name="connsiteX13" fmla="*/ 1202596 w 1960445"/>
                  <a:gd name="connsiteY13" fmla="*/ 512348 h 793429"/>
                  <a:gd name="connsiteX14" fmla="*/ 1031813 w 1960445"/>
                  <a:gd name="connsiteY14" fmla="*/ 597740 h 793429"/>
                  <a:gd name="connsiteX15" fmla="*/ 964212 w 1960445"/>
                  <a:gd name="connsiteY15" fmla="*/ 633320 h 793429"/>
                  <a:gd name="connsiteX16" fmla="*/ 868146 w 1960445"/>
                  <a:gd name="connsiteY16" fmla="*/ 651110 h 793429"/>
                  <a:gd name="connsiteX17" fmla="*/ 775639 w 1960445"/>
                  <a:gd name="connsiteY17" fmla="*/ 651110 h 793429"/>
                  <a:gd name="connsiteX18" fmla="*/ 629762 w 1960445"/>
                  <a:gd name="connsiteY18" fmla="*/ 654668 h 793429"/>
                  <a:gd name="connsiteX19" fmla="*/ 494559 w 1960445"/>
                  <a:gd name="connsiteY19" fmla="*/ 647552 h 793429"/>
                  <a:gd name="connsiteX20" fmla="*/ 320218 w 1960445"/>
                  <a:gd name="connsiteY20" fmla="*/ 661784 h 793429"/>
                  <a:gd name="connsiteX21" fmla="*/ 145877 w 1960445"/>
                  <a:gd name="connsiteY21" fmla="*/ 697363 h 793429"/>
                  <a:gd name="connsiteX22" fmla="*/ 0 w 1960445"/>
                  <a:gd name="connsiteY22" fmla="*/ 736501 h 79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60445" h="793429">
                    <a:moveTo>
                      <a:pt x="0" y="736501"/>
                    </a:moveTo>
                    <a:lnTo>
                      <a:pt x="3558" y="793429"/>
                    </a:lnTo>
                    <a:lnTo>
                      <a:pt x="152993" y="754291"/>
                    </a:lnTo>
                    <a:lnTo>
                      <a:pt x="288196" y="729385"/>
                    </a:lnTo>
                    <a:lnTo>
                      <a:pt x="437631" y="715153"/>
                    </a:lnTo>
                    <a:lnTo>
                      <a:pt x="537255" y="708037"/>
                    </a:lnTo>
                    <a:lnTo>
                      <a:pt x="686690" y="715153"/>
                    </a:lnTo>
                    <a:lnTo>
                      <a:pt x="861030" y="711595"/>
                    </a:lnTo>
                    <a:lnTo>
                      <a:pt x="1010465" y="661784"/>
                    </a:lnTo>
                    <a:lnTo>
                      <a:pt x="1501466" y="345124"/>
                    </a:lnTo>
                    <a:lnTo>
                      <a:pt x="1960445" y="21348"/>
                    </a:lnTo>
                    <a:lnTo>
                      <a:pt x="1946213" y="0"/>
                    </a:lnTo>
                    <a:lnTo>
                      <a:pt x="1942655" y="21348"/>
                    </a:lnTo>
                    <a:lnTo>
                      <a:pt x="1202596" y="512348"/>
                    </a:lnTo>
                    <a:lnTo>
                      <a:pt x="1031813" y="597740"/>
                    </a:lnTo>
                    <a:lnTo>
                      <a:pt x="964212" y="633320"/>
                    </a:lnTo>
                    <a:lnTo>
                      <a:pt x="868146" y="651110"/>
                    </a:lnTo>
                    <a:lnTo>
                      <a:pt x="775639" y="651110"/>
                    </a:lnTo>
                    <a:lnTo>
                      <a:pt x="629762" y="654668"/>
                    </a:lnTo>
                    <a:lnTo>
                      <a:pt x="494559" y="647552"/>
                    </a:lnTo>
                    <a:lnTo>
                      <a:pt x="320218" y="661784"/>
                    </a:lnTo>
                    <a:lnTo>
                      <a:pt x="145877" y="697363"/>
                    </a:lnTo>
                    <a:lnTo>
                      <a:pt x="0" y="73650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0C2DF264-38EE-4258-999E-7C26EE00DC54}"/>
                  </a:ext>
                </a:extLst>
              </p:cNvPr>
              <p:cNvSpPr/>
              <p:nvPr/>
            </p:nvSpPr>
            <p:spPr>
              <a:xfrm>
                <a:off x="5080791" y="3983341"/>
                <a:ext cx="182067" cy="147470"/>
              </a:xfrm>
              <a:custGeom>
                <a:avLst/>
                <a:gdLst>
                  <a:gd name="connsiteX0" fmla="*/ 60485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60485 w 174341"/>
                  <a:gd name="connsiteY3" fmla="*/ 0 h 142319"/>
                  <a:gd name="connsiteX0" fmla="*/ 73363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73363 w 174341"/>
                  <a:gd name="connsiteY3" fmla="*/ 0 h 142319"/>
                  <a:gd name="connsiteX0" fmla="*/ 73363 w 187219"/>
                  <a:gd name="connsiteY0" fmla="*/ 0 h 142319"/>
                  <a:gd name="connsiteX1" fmla="*/ 0 w 187219"/>
                  <a:gd name="connsiteY1" fmla="*/ 142319 h 142319"/>
                  <a:gd name="connsiteX2" fmla="*/ 187219 w 187219"/>
                  <a:gd name="connsiteY2" fmla="*/ 24294 h 142319"/>
                  <a:gd name="connsiteX3" fmla="*/ 73363 w 187219"/>
                  <a:gd name="connsiteY3" fmla="*/ 0 h 142319"/>
                  <a:gd name="connsiteX0" fmla="*/ 65636 w 187219"/>
                  <a:gd name="connsiteY0" fmla="*/ 0 h 137167"/>
                  <a:gd name="connsiteX1" fmla="*/ 0 w 187219"/>
                  <a:gd name="connsiteY1" fmla="*/ 137167 h 137167"/>
                  <a:gd name="connsiteX2" fmla="*/ 187219 w 187219"/>
                  <a:gd name="connsiteY2" fmla="*/ 19142 h 137167"/>
                  <a:gd name="connsiteX3" fmla="*/ 65636 w 187219"/>
                  <a:gd name="connsiteY3" fmla="*/ 0 h 137167"/>
                  <a:gd name="connsiteX0" fmla="*/ 73364 w 187219"/>
                  <a:gd name="connsiteY0" fmla="*/ 0 h 147470"/>
                  <a:gd name="connsiteX1" fmla="*/ 0 w 187219"/>
                  <a:gd name="connsiteY1" fmla="*/ 147470 h 147470"/>
                  <a:gd name="connsiteX2" fmla="*/ 187219 w 187219"/>
                  <a:gd name="connsiteY2" fmla="*/ 29445 h 147470"/>
                  <a:gd name="connsiteX3" fmla="*/ 73364 w 187219"/>
                  <a:gd name="connsiteY3" fmla="*/ 0 h 147470"/>
                  <a:gd name="connsiteX0" fmla="*/ 73364 w 182067"/>
                  <a:gd name="connsiteY0" fmla="*/ 0 h 147470"/>
                  <a:gd name="connsiteX1" fmla="*/ 0 w 182067"/>
                  <a:gd name="connsiteY1" fmla="*/ 147470 h 147470"/>
                  <a:gd name="connsiteX2" fmla="*/ 182067 w 182067"/>
                  <a:gd name="connsiteY2" fmla="*/ 29445 h 147470"/>
                  <a:gd name="connsiteX3" fmla="*/ 73364 w 182067"/>
                  <a:gd name="connsiteY3" fmla="*/ 0 h 14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67" h="147470">
                    <a:moveTo>
                      <a:pt x="73364" y="0"/>
                    </a:moveTo>
                    <a:lnTo>
                      <a:pt x="0" y="147470"/>
                    </a:lnTo>
                    <a:lnTo>
                      <a:pt x="182067" y="29445"/>
                    </a:lnTo>
                    <a:lnTo>
                      <a:pt x="73364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9D84290-A86F-42EC-B302-5351423C31DA}"/>
                  </a:ext>
                </a:extLst>
              </p:cNvPr>
              <p:cNvSpPr/>
              <p:nvPr/>
            </p:nvSpPr>
            <p:spPr>
              <a:xfrm>
                <a:off x="5494028" y="3729137"/>
                <a:ext cx="200455" cy="82918"/>
              </a:xfrm>
              <a:custGeom>
                <a:avLst/>
                <a:gdLst>
                  <a:gd name="connsiteX0" fmla="*/ 0 w 152980"/>
                  <a:gd name="connsiteY0" fmla="*/ 41722 h 59106"/>
                  <a:gd name="connsiteX1" fmla="*/ 152980 w 152980"/>
                  <a:gd name="connsiteY1" fmla="*/ 0 h 59106"/>
                  <a:gd name="connsiteX2" fmla="*/ 59106 w 152980"/>
                  <a:gd name="connsiteY2" fmla="*/ 59106 h 59106"/>
                  <a:gd name="connsiteX3" fmla="*/ 0 w 152980"/>
                  <a:gd name="connsiteY3" fmla="*/ 41722 h 59106"/>
                  <a:gd name="connsiteX0" fmla="*/ 0 w 152980"/>
                  <a:gd name="connsiteY0" fmla="*/ 41722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1722 h 71012"/>
                  <a:gd name="connsiteX0" fmla="*/ 0 w 152980"/>
                  <a:gd name="connsiteY0" fmla="*/ 48865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8865 h 71012"/>
                  <a:gd name="connsiteX0" fmla="*/ 0 w 157743"/>
                  <a:gd name="connsiteY0" fmla="*/ 48865 h 71012"/>
                  <a:gd name="connsiteX1" fmla="*/ 157743 w 157743"/>
                  <a:gd name="connsiteY1" fmla="*/ 0 h 71012"/>
                  <a:gd name="connsiteX2" fmla="*/ 63869 w 157743"/>
                  <a:gd name="connsiteY2" fmla="*/ 71012 h 71012"/>
                  <a:gd name="connsiteX3" fmla="*/ 0 w 157743"/>
                  <a:gd name="connsiteY3" fmla="*/ 48865 h 71012"/>
                  <a:gd name="connsiteX0" fmla="*/ 0 w 169649"/>
                  <a:gd name="connsiteY0" fmla="*/ 44103 h 66250"/>
                  <a:gd name="connsiteX1" fmla="*/ 169649 w 169649"/>
                  <a:gd name="connsiteY1" fmla="*/ 0 h 66250"/>
                  <a:gd name="connsiteX2" fmla="*/ 63869 w 169649"/>
                  <a:gd name="connsiteY2" fmla="*/ 66250 h 66250"/>
                  <a:gd name="connsiteX3" fmla="*/ 0 w 169649"/>
                  <a:gd name="connsiteY3" fmla="*/ 44103 h 66250"/>
                  <a:gd name="connsiteX0" fmla="*/ 0 w 181556"/>
                  <a:gd name="connsiteY0" fmla="*/ 60771 h 82918"/>
                  <a:gd name="connsiteX1" fmla="*/ 181556 w 181556"/>
                  <a:gd name="connsiteY1" fmla="*/ 0 h 82918"/>
                  <a:gd name="connsiteX2" fmla="*/ 63869 w 181556"/>
                  <a:gd name="connsiteY2" fmla="*/ 82918 h 82918"/>
                  <a:gd name="connsiteX3" fmla="*/ 0 w 181556"/>
                  <a:gd name="connsiteY3" fmla="*/ 60771 h 82918"/>
                  <a:gd name="connsiteX0" fmla="*/ 0 w 197598"/>
                  <a:gd name="connsiteY0" fmla="*/ 48740 h 82918"/>
                  <a:gd name="connsiteX1" fmla="*/ 197598 w 197598"/>
                  <a:gd name="connsiteY1" fmla="*/ 0 h 82918"/>
                  <a:gd name="connsiteX2" fmla="*/ 79911 w 197598"/>
                  <a:gd name="connsiteY2" fmla="*/ 82918 h 82918"/>
                  <a:gd name="connsiteX3" fmla="*/ 0 w 197598"/>
                  <a:gd name="connsiteY3" fmla="*/ 48740 h 82918"/>
                  <a:gd name="connsiteX0" fmla="*/ 0 w 200455"/>
                  <a:gd name="connsiteY0" fmla="*/ 60170 h 82918"/>
                  <a:gd name="connsiteX1" fmla="*/ 200455 w 200455"/>
                  <a:gd name="connsiteY1" fmla="*/ 0 h 82918"/>
                  <a:gd name="connsiteX2" fmla="*/ 82768 w 200455"/>
                  <a:gd name="connsiteY2" fmla="*/ 82918 h 82918"/>
                  <a:gd name="connsiteX3" fmla="*/ 0 w 200455"/>
                  <a:gd name="connsiteY3" fmla="*/ 60170 h 8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455" h="82918">
                    <a:moveTo>
                      <a:pt x="0" y="60170"/>
                    </a:moveTo>
                    <a:lnTo>
                      <a:pt x="200455" y="0"/>
                    </a:lnTo>
                    <a:lnTo>
                      <a:pt x="82768" y="82918"/>
                    </a:lnTo>
                    <a:lnTo>
                      <a:pt x="0" y="601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F529F29-2BEC-4BC1-B474-9ABB615622F7}"/>
                  </a:ext>
                </a:extLst>
              </p:cNvPr>
              <p:cNvSpPr/>
              <p:nvPr/>
            </p:nvSpPr>
            <p:spPr>
              <a:xfrm>
                <a:off x="5151950" y="3785687"/>
                <a:ext cx="444747" cy="246623"/>
              </a:xfrm>
              <a:custGeom>
                <a:avLst/>
                <a:gdLst>
                  <a:gd name="connsiteX0" fmla="*/ 135203 w 426957"/>
                  <a:gd name="connsiteY0" fmla="*/ 231269 h 231269"/>
                  <a:gd name="connsiteX1" fmla="*/ 426957 w 426957"/>
                  <a:gd name="connsiteY1" fmla="*/ 21348 h 231269"/>
                  <a:gd name="connsiteX2" fmla="*/ 362914 w 426957"/>
                  <a:gd name="connsiteY2" fmla="*/ 0 h 231269"/>
                  <a:gd name="connsiteX3" fmla="*/ 0 w 426957"/>
                  <a:gd name="connsiteY3" fmla="*/ 202805 h 231269"/>
                  <a:gd name="connsiteX4" fmla="*/ 135203 w 426957"/>
                  <a:gd name="connsiteY4" fmla="*/ 231269 h 231269"/>
                  <a:gd name="connsiteX0" fmla="*/ 135203 w 426957"/>
                  <a:gd name="connsiteY0" fmla="*/ 245501 h 245501"/>
                  <a:gd name="connsiteX1" fmla="*/ 426957 w 426957"/>
                  <a:gd name="connsiteY1" fmla="*/ 35580 h 245501"/>
                  <a:gd name="connsiteX2" fmla="*/ 302428 w 426957"/>
                  <a:gd name="connsiteY2" fmla="*/ 0 h 245501"/>
                  <a:gd name="connsiteX3" fmla="*/ 0 w 426957"/>
                  <a:gd name="connsiteY3" fmla="*/ 217037 h 245501"/>
                  <a:gd name="connsiteX4" fmla="*/ 135203 w 426957"/>
                  <a:gd name="connsiteY4" fmla="*/ 245501 h 245501"/>
                  <a:gd name="connsiteX0" fmla="*/ 135203 w 426957"/>
                  <a:gd name="connsiteY0" fmla="*/ 238385 h 238385"/>
                  <a:gd name="connsiteX1" fmla="*/ 426957 w 426957"/>
                  <a:gd name="connsiteY1" fmla="*/ 28464 h 238385"/>
                  <a:gd name="connsiteX2" fmla="*/ 345124 w 426957"/>
                  <a:gd name="connsiteY2" fmla="*/ 0 h 238385"/>
                  <a:gd name="connsiteX3" fmla="*/ 0 w 426957"/>
                  <a:gd name="connsiteY3" fmla="*/ 209921 h 238385"/>
                  <a:gd name="connsiteX4" fmla="*/ 135203 w 42695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62914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42862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48874 w 444747"/>
                  <a:gd name="connsiteY0" fmla="*/ 246623 h 246623"/>
                  <a:gd name="connsiteX1" fmla="*/ 444747 w 444747"/>
                  <a:gd name="connsiteY1" fmla="*/ 28464 h 246623"/>
                  <a:gd name="connsiteX2" fmla="*/ 342862 w 444747"/>
                  <a:gd name="connsiteY2" fmla="*/ 0 h 246623"/>
                  <a:gd name="connsiteX3" fmla="*/ 0 w 444747"/>
                  <a:gd name="connsiteY3" fmla="*/ 202805 h 246623"/>
                  <a:gd name="connsiteX4" fmla="*/ 148874 w 444747"/>
                  <a:gd name="connsiteY4" fmla="*/ 246623 h 24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47" h="246623">
                    <a:moveTo>
                      <a:pt x="148874" y="246623"/>
                    </a:moveTo>
                    <a:lnTo>
                      <a:pt x="444747" y="28464"/>
                    </a:lnTo>
                    <a:lnTo>
                      <a:pt x="342862" y="0"/>
                    </a:lnTo>
                    <a:lnTo>
                      <a:pt x="0" y="202805"/>
                    </a:lnTo>
                    <a:lnTo>
                      <a:pt x="148874" y="2466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0A38E3E9-92FC-4DE8-BE41-B3322244BC52}"/>
                  </a:ext>
                </a:extLst>
              </p:cNvPr>
              <p:cNvSpPr/>
              <p:nvPr/>
            </p:nvSpPr>
            <p:spPr>
              <a:xfrm>
                <a:off x="3480455" y="3597736"/>
                <a:ext cx="2173583" cy="825674"/>
              </a:xfrm>
              <a:custGeom>
                <a:avLst/>
                <a:gdLst>
                  <a:gd name="connsiteX0" fmla="*/ 289560 w 2164080"/>
                  <a:gd name="connsiteY0" fmla="*/ 838200 h 838200"/>
                  <a:gd name="connsiteX1" fmla="*/ 0 w 2164080"/>
                  <a:gd name="connsiteY1" fmla="*/ 754380 h 838200"/>
                  <a:gd name="connsiteX2" fmla="*/ 2087880 w 2164080"/>
                  <a:gd name="connsiteY2" fmla="*/ 0 h 838200"/>
                  <a:gd name="connsiteX3" fmla="*/ 2164080 w 2164080"/>
                  <a:gd name="connsiteY3" fmla="*/ 34290 h 838200"/>
                  <a:gd name="connsiteX4" fmla="*/ 289560 w 2164080"/>
                  <a:gd name="connsiteY4" fmla="*/ 838200 h 838200"/>
                  <a:gd name="connsiteX0" fmla="*/ 262890 w 2137410"/>
                  <a:gd name="connsiteY0" fmla="*/ 838200 h 838200"/>
                  <a:gd name="connsiteX1" fmla="*/ 0 w 2137410"/>
                  <a:gd name="connsiteY1" fmla="*/ 758190 h 838200"/>
                  <a:gd name="connsiteX2" fmla="*/ 2061210 w 2137410"/>
                  <a:gd name="connsiteY2" fmla="*/ 0 h 838200"/>
                  <a:gd name="connsiteX3" fmla="*/ 2137410 w 2137410"/>
                  <a:gd name="connsiteY3" fmla="*/ 34290 h 838200"/>
                  <a:gd name="connsiteX4" fmla="*/ 262890 w 2137410"/>
                  <a:gd name="connsiteY4" fmla="*/ 838200 h 838200"/>
                  <a:gd name="connsiteX0" fmla="*/ 262890 w 2137410"/>
                  <a:gd name="connsiteY0" fmla="*/ 822960 h 822960"/>
                  <a:gd name="connsiteX1" fmla="*/ 0 w 2137410"/>
                  <a:gd name="connsiteY1" fmla="*/ 742950 h 822960"/>
                  <a:gd name="connsiteX2" fmla="*/ 2061210 w 2137410"/>
                  <a:gd name="connsiteY2" fmla="*/ 0 h 822960"/>
                  <a:gd name="connsiteX3" fmla="*/ 2137410 w 2137410"/>
                  <a:gd name="connsiteY3" fmla="*/ 19050 h 822960"/>
                  <a:gd name="connsiteX4" fmla="*/ 262890 w 2137410"/>
                  <a:gd name="connsiteY4" fmla="*/ 822960 h 822960"/>
                  <a:gd name="connsiteX0" fmla="*/ 262890 w 2129790"/>
                  <a:gd name="connsiteY0" fmla="*/ 822960 h 822960"/>
                  <a:gd name="connsiteX1" fmla="*/ 0 w 2129790"/>
                  <a:gd name="connsiteY1" fmla="*/ 742950 h 822960"/>
                  <a:gd name="connsiteX2" fmla="*/ 2061210 w 2129790"/>
                  <a:gd name="connsiteY2" fmla="*/ 0 h 822960"/>
                  <a:gd name="connsiteX3" fmla="*/ 2129790 w 2129790"/>
                  <a:gd name="connsiteY3" fmla="*/ 15240 h 822960"/>
                  <a:gd name="connsiteX4" fmla="*/ 262890 w 2129790"/>
                  <a:gd name="connsiteY4" fmla="*/ 822960 h 822960"/>
                  <a:gd name="connsiteX0" fmla="*/ 262890 w 2129790"/>
                  <a:gd name="connsiteY0" fmla="*/ 825674 h 825674"/>
                  <a:gd name="connsiteX1" fmla="*/ 0 w 2129790"/>
                  <a:gd name="connsiteY1" fmla="*/ 745664 h 825674"/>
                  <a:gd name="connsiteX2" fmla="*/ 2055784 w 2129790"/>
                  <a:gd name="connsiteY2" fmla="*/ 0 h 825674"/>
                  <a:gd name="connsiteX3" fmla="*/ 2129790 w 2129790"/>
                  <a:gd name="connsiteY3" fmla="*/ 17954 h 825674"/>
                  <a:gd name="connsiteX4" fmla="*/ 262890 w 2129790"/>
                  <a:gd name="connsiteY4" fmla="*/ 825674 h 825674"/>
                  <a:gd name="connsiteX0" fmla="*/ 268317 w 2135217"/>
                  <a:gd name="connsiteY0" fmla="*/ 825674 h 825674"/>
                  <a:gd name="connsiteX1" fmla="*/ 0 w 2135217"/>
                  <a:gd name="connsiteY1" fmla="*/ 740237 h 825674"/>
                  <a:gd name="connsiteX2" fmla="*/ 2061211 w 2135217"/>
                  <a:gd name="connsiteY2" fmla="*/ 0 h 825674"/>
                  <a:gd name="connsiteX3" fmla="*/ 2135217 w 2135217"/>
                  <a:gd name="connsiteY3" fmla="*/ 17954 h 825674"/>
                  <a:gd name="connsiteX4" fmla="*/ 268317 w 2135217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6631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9828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3894 w 2160794"/>
                  <a:gd name="connsiteY0" fmla="*/ 825674 h 825674"/>
                  <a:gd name="connsiteX1" fmla="*/ 0 w 2160794"/>
                  <a:gd name="connsiteY1" fmla="*/ 756223 h 825674"/>
                  <a:gd name="connsiteX2" fmla="*/ 2086788 w 2160794"/>
                  <a:gd name="connsiteY2" fmla="*/ 0 h 825674"/>
                  <a:gd name="connsiteX3" fmla="*/ 2160794 w 2160794"/>
                  <a:gd name="connsiteY3" fmla="*/ 17954 h 825674"/>
                  <a:gd name="connsiteX4" fmla="*/ 293894 w 2160794"/>
                  <a:gd name="connsiteY4" fmla="*/ 825674 h 825674"/>
                  <a:gd name="connsiteX0" fmla="*/ 306683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306683 w 2173583"/>
                  <a:gd name="connsiteY4" fmla="*/ 825674 h 825674"/>
                  <a:gd name="connsiteX0" fmla="*/ 298445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298445 w 2173583"/>
                  <a:gd name="connsiteY4" fmla="*/ 825674 h 825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3583" h="825674">
                    <a:moveTo>
                      <a:pt x="298445" y="825674"/>
                    </a:moveTo>
                    <a:lnTo>
                      <a:pt x="0" y="756223"/>
                    </a:lnTo>
                    <a:lnTo>
                      <a:pt x="2099577" y="0"/>
                    </a:lnTo>
                    <a:lnTo>
                      <a:pt x="2173583" y="17954"/>
                    </a:lnTo>
                    <a:lnTo>
                      <a:pt x="298445" y="825674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08DC837-5927-41A5-9CC1-51A1EA8E7ED3}"/>
                  </a:ext>
                </a:extLst>
              </p:cNvPr>
              <p:cNvSpPr/>
              <p:nvPr/>
            </p:nvSpPr>
            <p:spPr>
              <a:xfrm>
                <a:off x="4961401" y="3758427"/>
                <a:ext cx="538905" cy="229470"/>
              </a:xfrm>
              <a:custGeom>
                <a:avLst/>
                <a:gdLst>
                  <a:gd name="connsiteX0" fmla="*/ 187748 w 542382"/>
                  <a:gd name="connsiteY0" fmla="*/ 229470 h 229470"/>
                  <a:gd name="connsiteX1" fmla="*/ 0 w 542382"/>
                  <a:gd name="connsiteY1" fmla="*/ 215562 h 229470"/>
                  <a:gd name="connsiteX2" fmla="*/ 431124 w 542382"/>
                  <a:gd name="connsiteY2" fmla="*/ 0 h 229470"/>
                  <a:gd name="connsiteX3" fmla="*/ 542382 w 542382"/>
                  <a:gd name="connsiteY3" fmla="*/ 17384 h 229470"/>
                  <a:gd name="connsiteX4" fmla="*/ 187748 w 542382"/>
                  <a:gd name="connsiteY4" fmla="*/ 229470 h 229470"/>
                  <a:gd name="connsiteX0" fmla="*/ 187748 w 538905"/>
                  <a:gd name="connsiteY0" fmla="*/ 229470 h 229470"/>
                  <a:gd name="connsiteX1" fmla="*/ 0 w 538905"/>
                  <a:gd name="connsiteY1" fmla="*/ 215562 h 229470"/>
                  <a:gd name="connsiteX2" fmla="*/ 431124 w 538905"/>
                  <a:gd name="connsiteY2" fmla="*/ 0 h 229470"/>
                  <a:gd name="connsiteX3" fmla="*/ 538905 w 538905"/>
                  <a:gd name="connsiteY3" fmla="*/ 24338 h 229470"/>
                  <a:gd name="connsiteX4" fmla="*/ 187748 w 538905"/>
                  <a:gd name="connsiteY4" fmla="*/ 229470 h 229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905" h="229470">
                    <a:moveTo>
                      <a:pt x="187748" y="229470"/>
                    </a:moveTo>
                    <a:lnTo>
                      <a:pt x="0" y="215562"/>
                    </a:lnTo>
                    <a:lnTo>
                      <a:pt x="431124" y="0"/>
                    </a:lnTo>
                    <a:lnTo>
                      <a:pt x="538905" y="24338"/>
                    </a:lnTo>
                    <a:lnTo>
                      <a:pt x="187748" y="2294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D39B40E7-4DA4-4DE7-8BCB-0E1CA912B253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244A9C6-7193-4915-8EA4-EEBDE55A79A0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BFD5B1C-9A67-4CEB-B352-E5E89EEDD6D0}"/>
                  </a:ext>
                </a:extLst>
              </p:cNvPr>
              <p:cNvSpPr/>
              <p:nvPr/>
            </p:nvSpPr>
            <p:spPr>
              <a:xfrm>
                <a:off x="7030102" y="3706275"/>
                <a:ext cx="1081287" cy="531952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1287" h="531952">
                    <a:moveTo>
                      <a:pt x="455461" y="531952"/>
                    </a:moveTo>
                    <a:lnTo>
                      <a:pt x="319866" y="469369"/>
                    </a:lnTo>
                    <a:lnTo>
                      <a:pt x="0" y="52152"/>
                    </a:lnTo>
                    <a:lnTo>
                      <a:pt x="13907" y="10431"/>
                    </a:lnTo>
                    <a:lnTo>
                      <a:pt x="347681" y="0"/>
                    </a:lnTo>
                    <a:lnTo>
                      <a:pt x="1081287" y="472846"/>
                    </a:lnTo>
                    <a:lnTo>
                      <a:pt x="455461" y="531952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4013C67-5001-4931-A578-329628C7E06A}"/>
                  </a:ext>
                </a:extLst>
              </p:cNvPr>
              <p:cNvCxnSpPr>
                <a:cxnSpLocks/>
                <a:endCxn id="129" idx="1"/>
              </p:cNvCxnSpPr>
              <p:nvPr/>
            </p:nvCxnSpPr>
            <p:spPr>
              <a:xfrm flipH="1">
                <a:off x="7349968" y="4111721"/>
                <a:ext cx="652225" cy="6392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18B73E0-772A-4F83-B14F-A7CD3822B611}"/>
                  </a:ext>
                </a:extLst>
              </p:cNvPr>
              <p:cNvSpPr/>
              <p:nvPr/>
            </p:nvSpPr>
            <p:spPr>
              <a:xfrm>
                <a:off x="7061393" y="3781999"/>
                <a:ext cx="265707" cy="23023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707" h="230235">
                    <a:moveTo>
                      <a:pt x="0" y="18150"/>
                    </a:moveTo>
                    <a:lnTo>
                      <a:pt x="115922" y="0"/>
                    </a:lnTo>
                    <a:lnTo>
                      <a:pt x="265707" y="199717"/>
                    </a:lnTo>
                    <a:lnTo>
                      <a:pt x="159933" y="230235"/>
                    </a:lnTo>
                    <a:lnTo>
                      <a:pt x="0" y="1815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0A8EDE4-C0E9-4206-99C0-E05D48A44AB7}"/>
                  </a:ext>
                </a:extLst>
              </p:cNvPr>
              <p:cNvSpPr/>
              <p:nvPr/>
            </p:nvSpPr>
            <p:spPr>
              <a:xfrm>
                <a:off x="7219099" y="3983178"/>
                <a:ext cx="128455" cy="193066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5" h="193066">
                    <a:moveTo>
                      <a:pt x="107755" y="0"/>
                    </a:moveTo>
                    <a:lnTo>
                      <a:pt x="0" y="26785"/>
                    </a:lnTo>
                    <a:lnTo>
                      <a:pt x="128425" y="193066"/>
                    </a:lnTo>
                    <a:cubicBezTo>
                      <a:pt x="129396" y="131912"/>
                      <a:pt x="106784" y="61154"/>
                      <a:pt x="107755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74731AF-DFB7-4858-ADF5-580ABA191DF0}"/>
                  </a:ext>
                </a:extLst>
              </p:cNvPr>
              <p:cNvSpPr/>
              <p:nvPr/>
            </p:nvSpPr>
            <p:spPr>
              <a:xfrm>
                <a:off x="7027070" y="3745706"/>
                <a:ext cx="162402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402" h="57150">
                    <a:moveTo>
                      <a:pt x="0" y="0"/>
                    </a:moveTo>
                    <a:lnTo>
                      <a:pt x="162402" y="46191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025B001-8B43-474A-BC24-E77B32C10A12}"/>
                  </a:ext>
                </a:extLst>
              </p:cNvPr>
              <p:cNvSpPr/>
              <p:nvPr/>
            </p:nvSpPr>
            <p:spPr>
              <a:xfrm>
                <a:off x="7186659" y="3786494"/>
                <a:ext cx="311998" cy="193355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98" h="193355">
                    <a:moveTo>
                      <a:pt x="0" y="4657"/>
                    </a:moveTo>
                    <a:lnTo>
                      <a:pt x="144357" y="0"/>
                    </a:lnTo>
                    <a:lnTo>
                      <a:pt x="311998" y="177026"/>
                    </a:lnTo>
                    <a:lnTo>
                      <a:pt x="146020" y="193355"/>
                    </a:lnTo>
                    <a:lnTo>
                      <a:pt x="0" y="4657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91822364-4A1E-423C-B9B8-10ECC764C7FB}"/>
                  </a:ext>
                </a:extLst>
              </p:cNvPr>
              <p:cNvCxnSpPr>
                <a:cxnSpLocks/>
                <a:endCxn id="133" idx="0"/>
              </p:cNvCxnSpPr>
              <p:nvPr/>
            </p:nvCxnSpPr>
            <p:spPr>
              <a:xfrm flipH="1">
                <a:off x="7027070" y="3728356"/>
                <a:ext cx="405208" cy="1735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4010CEFF-9C43-4B25-8D4D-C19EF63E75B3}"/>
                  </a:ext>
                </a:extLst>
              </p:cNvPr>
              <p:cNvCxnSpPr>
                <a:cxnSpLocks/>
                <a:stCxn id="134" idx="3"/>
              </p:cNvCxnSpPr>
              <p:nvPr/>
            </p:nvCxnSpPr>
            <p:spPr>
              <a:xfrm flipV="1">
                <a:off x="7332679" y="3944595"/>
                <a:ext cx="410691" cy="35254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5562E8E-8E6A-4749-B215-2171128CE5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3855" y="3777132"/>
                <a:ext cx="304856" cy="152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576FE9A-37FC-43E5-96D7-0388027CB76C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D5D0D8EA-007D-4A89-A7E7-3B639E8290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5848" y="3803052"/>
                <a:ext cx="1340768" cy="11302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7628E43-98B1-442C-B5D3-0476AFE6B1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4587" y="4026989"/>
                <a:ext cx="1809531" cy="703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55277638-0059-4023-99D9-175854BD16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89937" y="3809773"/>
                <a:ext cx="269529" cy="2228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032086FD-81A7-49AF-B8F6-9628BF487B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67143" y="3819524"/>
                <a:ext cx="162512" cy="21098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5D5F2CA0-E185-4C07-9052-2AEACA0ACC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6059" y="3803812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8EDEB1F-CFB9-4FDB-A5D2-2396690A2C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5957" y="3810344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4D4394B3-CACE-49C1-BCA7-F31233AE03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55F5D3EE-377D-4133-869F-E9B605B06A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CB7AD5B-6C5E-44F8-AA40-84D85EFDD4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445FAB2-0126-4494-B497-1845AA411C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1235" y="3800172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49" name="Picture 148">
                <a:extLst>
                  <a:ext uri="{FF2B5EF4-FFF2-40B4-BE49-F238E27FC236}">
                    <a16:creationId xmlns:a16="http://schemas.microsoft.com/office/drawing/2014/main" id="{6742600B-FAA8-476A-9FA9-0E074EABE2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28637" y1="56851" x2="33677" y2="57055"/>
                            <a14:foregroundMark x1="30928" y1="55215" x2="27721" y2="58078"/>
                            <a14:foregroundMark x1="35968" y1="50307" x2="31501" y2="58078"/>
                            <a14:foregroundMark x1="31501" y1="58078" x2="31271" y2="58282"/>
                            <a14:foregroundMark x1="42726" y1="51329" x2="38717" y2="55828"/>
                            <a14:foregroundMark x1="42841" y1="50307" x2="43299" y2="51738"/>
                            <a14:foregroundMark x1="27606" y1="60736" x2="33104" y2="59509"/>
                            <a14:foregroundMark x1="35624" y1="58282" x2="37572" y2="56237"/>
                            <a14:foregroundMark x1="41482" y1="55179" x2="42955" y2="54192"/>
                            <a14:foregroundMark x1="43299" y1="54601" x2="43299" y2="54601"/>
                            <a14:foregroundMark x1="43070" y1="54601" x2="43528" y2="54601"/>
                            <a14:backgroundMark x1="20046" y1="29039" x2="13402" y2="46012"/>
                            <a14:backgroundMark x1="13402" y1="46012" x2="11340" y2="59509"/>
                            <a14:backgroundMark x1="11340" y1="59509" x2="26231" y2="37219"/>
                            <a14:backgroundMark x1="26231" y1="37219" x2="26575" y2="47648"/>
                            <a14:backgroundMark x1="26575" y1="47648" x2="23482" y2="57260"/>
                            <a14:backgroundMark x1="23482" y1="57260" x2="26690" y2="46626"/>
                            <a14:backgroundMark x1="26690" y1="46626" x2="33792" y2="41309"/>
                            <a14:backgroundMark x1="33792" y1="41309" x2="40092" y2="40082"/>
                            <a14:backgroundMark x1="40092" y1="40082" x2="49599" y2="52556"/>
                            <a14:backgroundMark x1="49599" y1="52556" x2="50172" y2="41718"/>
                            <a14:backgroundMark x1="50172" y1="41718" x2="55326" y2="48057"/>
                            <a14:backgroundMark x1="55326" y1="48057" x2="61054" y2="43967"/>
                            <a14:backgroundMark x1="61054" y1="43967" x2="63688" y2="55624"/>
                            <a14:backgroundMark x1="63688" y1="55624" x2="69072" y2="43763"/>
                            <a14:backgroundMark x1="69072" y1="43763" x2="74456" y2="48057"/>
                            <a14:backgroundMark x1="74456" y1="48057" x2="80527" y2="39059"/>
                            <a14:backgroundMark x1="80527" y1="39059" x2="86025" y2="50511"/>
                            <a14:backgroundMark x1="86025" y1="50511" x2="87285" y2="49284"/>
                            <a14:backgroundMark x1="31042" y1="63190" x2="34135" y2="63599"/>
                            <a14:backgroundMark x1="35968" y1="61554" x2="37572" y2="60327"/>
                            <a14:backgroundMark x1="42383" y1="56442" x2="41695" y2="57669"/>
                          </a14:backgroundRemoval>
                        </a14:imgEffect>
                      </a14:imgLayer>
                    </a14:imgProps>
                  </a:ext>
                </a:extLst>
              </a:blip>
              <a:srcRect l="26057" t="44883" r="54874" b="34650"/>
              <a:stretch/>
            </p:blipFill>
            <p:spPr>
              <a:xfrm rot="21376573">
                <a:off x="5662874" y="3308813"/>
                <a:ext cx="584118" cy="351187"/>
              </a:xfrm>
              <a:prstGeom prst="rect">
                <a:avLst/>
              </a:prstGeom>
            </p:spPr>
          </p:pic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624596F-35D8-4F34-97A1-00621E2D4035}"/>
                  </a:ext>
                </a:extLst>
              </p:cNvPr>
              <p:cNvSpPr/>
              <p:nvPr/>
            </p:nvSpPr>
            <p:spPr>
              <a:xfrm>
                <a:off x="5205159" y="3794480"/>
                <a:ext cx="390118" cy="233851"/>
              </a:xfrm>
              <a:custGeom>
                <a:avLst/>
                <a:gdLst>
                  <a:gd name="connsiteX0" fmla="*/ 0 w 406787"/>
                  <a:gd name="connsiteY0" fmla="*/ 205132 h 239900"/>
                  <a:gd name="connsiteX1" fmla="*/ 114735 w 406787"/>
                  <a:gd name="connsiteY1" fmla="*/ 239900 h 239900"/>
                  <a:gd name="connsiteX2" fmla="*/ 406787 w 406787"/>
                  <a:gd name="connsiteY2" fmla="*/ 20861 h 239900"/>
                  <a:gd name="connsiteX3" fmla="*/ 340727 w 406787"/>
                  <a:gd name="connsiteY3" fmla="*/ 0 h 239900"/>
                  <a:gd name="connsiteX4" fmla="*/ 0 w 406787"/>
                  <a:gd name="connsiteY4" fmla="*/ 205132 h 239900"/>
                  <a:gd name="connsiteX0" fmla="*/ 0 w 406787"/>
                  <a:gd name="connsiteY0" fmla="*/ 208609 h 243377"/>
                  <a:gd name="connsiteX1" fmla="*/ 114735 w 406787"/>
                  <a:gd name="connsiteY1" fmla="*/ 243377 h 243377"/>
                  <a:gd name="connsiteX2" fmla="*/ 406787 w 406787"/>
                  <a:gd name="connsiteY2" fmla="*/ 24338 h 243377"/>
                  <a:gd name="connsiteX3" fmla="*/ 326820 w 406787"/>
                  <a:gd name="connsiteY3" fmla="*/ 0 h 243377"/>
                  <a:gd name="connsiteX4" fmla="*/ 0 w 406787"/>
                  <a:gd name="connsiteY4" fmla="*/ 208609 h 243377"/>
                  <a:gd name="connsiteX0" fmla="*/ 0 w 392499"/>
                  <a:gd name="connsiteY0" fmla="*/ 215753 h 243377"/>
                  <a:gd name="connsiteX1" fmla="*/ 100447 w 392499"/>
                  <a:gd name="connsiteY1" fmla="*/ 243377 h 243377"/>
                  <a:gd name="connsiteX2" fmla="*/ 392499 w 392499"/>
                  <a:gd name="connsiteY2" fmla="*/ 24338 h 243377"/>
                  <a:gd name="connsiteX3" fmla="*/ 312532 w 392499"/>
                  <a:gd name="connsiteY3" fmla="*/ 0 h 243377"/>
                  <a:gd name="connsiteX4" fmla="*/ 0 w 392499"/>
                  <a:gd name="connsiteY4" fmla="*/ 215753 h 243377"/>
                  <a:gd name="connsiteX0" fmla="*/ 0 w 392499"/>
                  <a:gd name="connsiteY0" fmla="*/ 206228 h 233852"/>
                  <a:gd name="connsiteX1" fmla="*/ 100447 w 392499"/>
                  <a:gd name="connsiteY1" fmla="*/ 233852 h 233852"/>
                  <a:gd name="connsiteX2" fmla="*/ 392499 w 392499"/>
                  <a:gd name="connsiteY2" fmla="*/ 14813 h 233852"/>
                  <a:gd name="connsiteX3" fmla="*/ 336344 w 392499"/>
                  <a:gd name="connsiteY3" fmla="*/ 0 h 233852"/>
                  <a:gd name="connsiteX4" fmla="*/ 0 w 392499"/>
                  <a:gd name="connsiteY4" fmla="*/ 206228 h 233852"/>
                  <a:gd name="connsiteX0" fmla="*/ 0 w 385356"/>
                  <a:gd name="connsiteY0" fmla="*/ 206228 h 233852"/>
                  <a:gd name="connsiteX1" fmla="*/ 100447 w 385356"/>
                  <a:gd name="connsiteY1" fmla="*/ 233852 h 233852"/>
                  <a:gd name="connsiteX2" fmla="*/ 385356 w 385356"/>
                  <a:gd name="connsiteY2" fmla="*/ 29100 h 233852"/>
                  <a:gd name="connsiteX3" fmla="*/ 336344 w 385356"/>
                  <a:gd name="connsiteY3" fmla="*/ 0 h 233852"/>
                  <a:gd name="connsiteX4" fmla="*/ 0 w 385356"/>
                  <a:gd name="connsiteY4" fmla="*/ 206228 h 233852"/>
                  <a:gd name="connsiteX0" fmla="*/ 0 w 390118"/>
                  <a:gd name="connsiteY0" fmla="*/ 206228 h 233852"/>
                  <a:gd name="connsiteX1" fmla="*/ 100447 w 390118"/>
                  <a:gd name="connsiteY1" fmla="*/ 233852 h 233852"/>
                  <a:gd name="connsiteX2" fmla="*/ 390118 w 390118"/>
                  <a:gd name="connsiteY2" fmla="*/ 19575 h 233852"/>
                  <a:gd name="connsiteX3" fmla="*/ 336344 w 390118"/>
                  <a:gd name="connsiteY3" fmla="*/ 0 h 233852"/>
                  <a:gd name="connsiteX4" fmla="*/ 0 w 390118"/>
                  <a:gd name="connsiteY4" fmla="*/ 206228 h 233852"/>
                  <a:gd name="connsiteX0" fmla="*/ 0 w 390118"/>
                  <a:gd name="connsiteY0" fmla="*/ 206228 h 229089"/>
                  <a:gd name="connsiteX1" fmla="*/ 86159 w 390118"/>
                  <a:gd name="connsiteY1" fmla="*/ 229089 h 229089"/>
                  <a:gd name="connsiteX2" fmla="*/ 390118 w 390118"/>
                  <a:gd name="connsiteY2" fmla="*/ 19575 h 229089"/>
                  <a:gd name="connsiteX3" fmla="*/ 336344 w 390118"/>
                  <a:gd name="connsiteY3" fmla="*/ 0 h 229089"/>
                  <a:gd name="connsiteX4" fmla="*/ 0 w 390118"/>
                  <a:gd name="connsiteY4" fmla="*/ 206228 h 229089"/>
                  <a:gd name="connsiteX0" fmla="*/ 0 w 390118"/>
                  <a:gd name="connsiteY0" fmla="*/ 210990 h 233851"/>
                  <a:gd name="connsiteX1" fmla="*/ 86159 w 390118"/>
                  <a:gd name="connsiteY1" fmla="*/ 233851 h 233851"/>
                  <a:gd name="connsiteX2" fmla="*/ 390118 w 390118"/>
                  <a:gd name="connsiteY2" fmla="*/ 24337 h 233851"/>
                  <a:gd name="connsiteX3" fmla="*/ 333963 w 390118"/>
                  <a:gd name="connsiteY3" fmla="*/ 0 h 233851"/>
                  <a:gd name="connsiteX4" fmla="*/ 0 w 390118"/>
                  <a:gd name="connsiteY4" fmla="*/ 210990 h 23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18" h="233851">
                    <a:moveTo>
                      <a:pt x="0" y="210990"/>
                    </a:moveTo>
                    <a:lnTo>
                      <a:pt x="86159" y="233851"/>
                    </a:lnTo>
                    <a:lnTo>
                      <a:pt x="390118" y="24337"/>
                    </a:lnTo>
                    <a:lnTo>
                      <a:pt x="333963" y="0"/>
                    </a:lnTo>
                    <a:lnTo>
                      <a:pt x="0" y="210990"/>
                    </a:lnTo>
                    <a:close/>
                  </a:path>
                </a:pathLst>
              </a:cu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BB237ADD-C82E-4657-A619-22FDE39626A1}"/>
                  </a:ext>
                </a:extLst>
              </p:cNvPr>
              <p:cNvSpPr/>
              <p:nvPr/>
            </p:nvSpPr>
            <p:spPr>
              <a:xfrm>
                <a:off x="7069931" y="3795713"/>
                <a:ext cx="216694" cy="214312"/>
              </a:xfrm>
              <a:custGeom>
                <a:avLst/>
                <a:gdLst>
                  <a:gd name="connsiteX0" fmla="*/ 0 w 216694"/>
                  <a:gd name="connsiteY0" fmla="*/ 9525 h 214312"/>
                  <a:gd name="connsiteX1" fmla="*/ 154782 w 216694"/>
                  <a:gd name="connsiteY1" fmla="*/ 214312 h 214312"/>
                  <a:gd name="connsiteX2" fmla="*/ 216694 w 216694"/>
                  <a:gd name="connsiteY2" fmla="*/ 192881 h 214312"/>
                  <a:gd name="connsiteX3" fmla="*/ 59532 w 216694"/>
                  <a:gd name="connsiteY3" fmla="*/ 0 h 214312"/>
                  <a:gd name="connsiteX4" fmla="*/ 0 w 216694"/>
                  <a:gd name="connsiteY4" fmla="*/ 9525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94" h="214312">
                    <a:moveTo>
                      <a:pt x="0" y="9525"/>
                    </a:moveTo>
                    <a:lnTo>
                      <a:pt x="154782" y="214312"/>
                    </a:lnTo>
                    <a:lnTo>
                      <a:pt x="216694" y="192881"/>
                    </a:lnTo>
                    <a:lnTo>
                      <a:pt x="5953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A0D4EF74-F797-4CD4-9FE0-37932AD3167E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3B54EC2-601A-4244-BE99-B122F975630E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63C9489-67E1-4310-8898-5E7D52935871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7867140B-4E4C-431C-B2C7-837EDA1F9671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83">
              <a:extLst>
                <a:ext uri="{FF2B5EF4-FFF2-40B4-BE49-F238E27FC236}">
                  <a16:creationId xmlns:a16="http://schemas.microsoft.com/office/drawing/2014/main" id="{650C95F3-9837-4EAB-A94B-1C2E291F83F0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Isosceles Triangle 83">
              <a:extLst>
                <a:ext uri="{FF2B5EF4-FFF2-40B4-BE49-F238E27FC236}">
                  <a16:creationId xmlns:a16="http://schemas.microsoft.com/office/drawing/2014/main" id="{FA21503D-E86E-40C0-868D-0303E6A129C0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Isosceles Triangle 83">
              <a:extLst>
                <a:ext uri="{FF2B5EF4-FFF2-40B4-BE49-F238E27FC236}">
                  <a16:creationId xmlns:a16="http://schemas.microsoft.com/office/drawing/2014/main" id="{0E8941B2-8B2F-4B0D-BE36-AA07B302EE53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83">
              <a:extLst>
                <a:ext uri="{FF2B5EF4-FFF2-40B4-BE49-F238E27FC236}">
                  <a16:creationId xmlns:a16="http://schemas.microsoft.com/office/drawing/2014/main" id="{16E316E3-8F2D-4E3B-BE69-3856DA221996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53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8839200" cy="609600"/>
          </a:xfrm>
          <a:solidFill>
            <a:srgbClr val="205FA4">
              <a:alpha val="15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600" dirty="0">
                <a:solidFill>
                  <a:srgbClr val="205FA4"/>
                </a:solidFill>
                <a:latin typeface="Arial Black" panose="020B0A04020102020204" pitchFamily="34" charset="0"/>
              </a:rPr>
              <a:t>Project Team</a:t>
            </a:r>
          </a:p>
        </p:txBody>
      </p:sp>
      <p:pic>
        <p:nvPicPr>
          <p:cNvPr id="10" name="Picture 2" descr="&quot;&quot;&#10;" title="Photo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4800" y="2133600"/>
            <a:ext cx="573024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4192588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Town of Salisbury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 Proponent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MassDOT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District 4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 Proponent and Responsible for Administering the Design Process 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Jacobs Engineering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Responsible for Design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52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1828800"/>
            <a:ext cx="7239000" cy="762000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800" b="1" dirty="0">
                <a:solidFill>
                  <a:srgbClr val="0E3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C – </a:t>
            </a:r>
            <a:r>
              <a:rPr lang="en-US" sz="22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Use Path</a:t>
            </a: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defTabSz="457200">
              <a:buSzPct val="100000"/>
              <a:buNone/>
            </a:pPr>
            <a:endParaRPr lang="en-US" sz="2000" b="1" dirty="0">
              <a:solidFill>
                <a:srgbClr val="0E386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chemeClr val="tx2">
              <a:alpha val="15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Alternatives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1BC8598-BBAB-494A-A8E6-EA2D34999994}"/>
              </a:ext>
            </a:extLst>
          </p:cNvPr>
          <p:cNvGrpSpPr/>
          <p:nvPr/>
        </p:nvGrpSpPr>
        <p:grpSpPr>
          <a:xfrm>
            <a:off x="152401" y="2590800"/>
            <a:ext cx="8861095" cy="4114800"/>
            <a:chOff x="-11424" y="995206"/>
            <a:chExt cx="10831284" cy="49188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2A04D38-B6E0-408E-BC9A-4B45E3D20C9F}"/>
                </a:ext>
              </a:extLst>
            </p:cNvPr>
            <p:cNvGrpSpPr/>
            <p:nvPr/>
          </p:nvGrpSpPr>
          <p:grpSpPr>
            <a:xfrm>
              <a:off x="-11424" y="995206"/>
              <a:ext cx="10831284" cy="4918873"/>
              <a:chOff x="-11424" y="995206"/>
              <a:chExt cx="10831284" cy="4918873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E8F412F-0AAC-4773-8378-5E70852261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47" b="92952" l="1656" r="96866">
                            <a14:foregroundMark x1="10704" y1="8664" x2="5441" y2="61233"/>
                            <a14:foregroundMark x1="5441" y1="61233" x2="6564" y2="73715"/>
                            <a14:foregroundMark x1="6564" y1="73715" x2="9344" y2="82966"/>
                            <a14:foregroundMark x1="9344" y1="82966" x2="14548" y2="91043"/>
                            <a14:foregroundMark x1="14548" y1="91043" x2="24246" y2="93098"/>
                            <a14:foregroundMark x1="24246" y1="93098" x2="75458" y2="83700"/>
                            <a14:foregroundMark x1="75458" y1="83700" x2="79775" y2="78855"/>
                            <a14:foregroundMark x1="79775" y1="78855" x2="83383" y2="66960"/>
                            <a14:foregroundMark x1="83383" y1="66960" x2="82318" y2="46109"/>
                            <a14:foregroundMark x1="82318" y1="46109" x2="76523" y2="29809"/>
                            <a14:foregroundMark x1="76523" y1="29809" x2="68244" y2="19824"/>
                            <a14:foregroundMark x1="68244" y1="19824" x2="36546" y2="16593"/>
                            <a14:foregroundMark x1="36546" y1="16593" x2="27912" y2="20558"/>
                            <a14:foregroundMark x1="27912" y1="20558" x2="24009" y2="26725"/>
                            <a14:foregroundMark x1="24009" y1="26725" x2="27676" y2="36564"/>
                            <a14:foregroundMark x1="48814" y1="50670" x2="73448" y2="67107"/>
                            <a14:foregroundMark x1="27676" y1="36564" x2="46869" y2="49372"/>
                            <a14:foregroundMark x1="73448" y1="67107" x2="66824" y2="71219"/>
                            <a14:foregroundMark x1="66824" y1="71219" x2="19692" y2="66667"/>
                            <a14:foregroundMark x1="19692" y1="66667" x2="20166" y2="61674"/>
                            <a14:foregroundMark x1="87936" y1="29662" x2="85038" y2="20117"/>
                            <a14:foregroundMark x1="85038" y1="20117" x2="70668" y2="587"/>
                            <a14:foregroundMark x1="70668" y1="587" x2="11532" y2="13069"/>
                            <a14:foregroundMark x1="11532" y1="13069" x2="7510" y2="17181"/>
                            <a14:foregroundMark x1="7510" y1="17181" x2="1656" y2="89721"/>
                            <a14:foregroundMark x1="1656" y1="89721" x2="1715" y2="91630"/>
                            <a14:foregroundMark x1="85393" y1="88399" x2="89829" y2="85903"/>
                            <a14:foregroundMark x1="89829" y1="85903" x2="96511" y2="73715"/>
                            <a14:foregroundMark x1="96511" y1="73715" x2="97989" y2="56094"/>
                            <a14:foregroundMark x1="97989" y1="56094" x2="94205" y2="52276"/>
                            <a14:foregroundMark x1="94205" y1="52276" x2="92253" y2="41703"/>
                            <a14:foregroundMark x1="92253" y1="41703" x2="95860" y2="21145"/>
                            <a14:foregroundMark x1="95860" y1="21145" x2="89651" y2="12335"/>
                            <a14:foregroundMark x1="89651" y1="12335" x2="83974" y2="12188"/>
                            <a14:foregroundMark x1="83974" y1="12188" x2="82436" y2="2937"/>
                            <a14:foregroundMark x1="82436" y1="2937" x2="81017" y2="147"/>
                            <a14:foregroundMark x1="96334" y1="9985" x2="99941" y2="75624"/>
                            <a14:foregroundMark x1="99941" y1="75624" x2="84920" y2="71512"/>
                            <a14:foregroundMark x1="84920" y1="71512" x2="85334" y2="60499"/>
                            <a14:foregroundMark x1="85334" y1="60499" x2="90775" y2="65786"/>
                            <a14:foregroundMark x1="90775" y1="65786" x2="93495" y2="92952"/>
                            <a14:foregroundMark x1="93495" y1="92952" x2="96866" y2="91043"/>
                            <a14:foregroundMark x1="59451" y1="47775" x2="60142" y2="47724"/>
                            <a14:foregroundMark x1="56180" y1="48018" x2="58849" y2="47820"/>
                            <a14:foregroundMark x1="60142" y1="47724" x2="59728" y2="42291"/>
                            <a14:foregroundMark x1="55529" y1="49780" x2="55293" y2="53744"/>
                            <a14:foregroundMark x1="56951" y1="54376" x2="57126" y2="54479"/>
                            <a14:foregroundMark x1="57244" y1="50073" x2="61206" y2="52717"/>
                            <a14:foregroundMark x1="61206" y1="52717" x2="61206" y2="52423"/>
                            <a14:foregroundMark x1="57008" y1="49486" x2="58368" y2="51542"/>
                            <a14:backgroundMark x1="47546" y1="50367" x2="47546" y2="50367"/>
                            <a14:backgroundMark x1="47782" y1="49780" x2="47960" y2="50367"/>
                            <a14:backgroundMark x1="47901" y1="49339" x2="47723" y2="51395"/>
                            <a14:backgroundMark x1="46895" y1="50220" x2="47309" y2="51542"/>
                            <a14:backgroundMark x1="46895" y1="49486" x2="46895" y2="49486"/>
                            <a14:backgroundMark x1="46718" y1="49927" x2="46718" y2="49927"/>
                            <a14:backgroundMark x1="53933" y1="48458" x2="53873" y2="48752"/>
                            <a14:backgroundMark x1="53459" y1="49780" x2="54169" y2="49780"/>
                          </a14:backgroundRemoval>
                        </a14:imgEffect>
                      </a14:imgLayer>
                    </a14:imgProps>
                  </a:ext>
                </a:extLst>
              </a:blip>
              <a:srcRect r="11501"/>
              <a:stretch/>
            </p:blipFill>
            <p:spPr>
              <a:xfrm>
                <a:off x="-1768" y="995206"/>
                <a:ext cx="10789821" cy="4909966"/>
              </a:xfrm>
              <a:prstGeom prst="rect">
                <a:avLst/>
              </a:prstGeom>
            </p:spPr>
          </p:pic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EF2738D-FC95-46BC-8BF5-4BCF65A5E84B}"/>
                  </a:ext>
                </a:extLst>
              </p:cNvPr>
              <p:cNvSpPr/>
              <p:nvPr/>
            </p:nvSpPr>
            <p:spPr>
              <a:xfrm>
                <a:off x="601981" y="3379718"/>
                <a:ext cx="8279054" cy="2534361"/>
              </a:xfrm>
              <a:custGeom>
                <a:avLst/>
                <a:gdLst>
                  <a:gd name="connsiteX0" fmla="*/ 5747657 w 7626698"/>
                  <a:gd name="connsiteY0" fmla="*/ 0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47657 w 7626698"/>
                  <a:gd name="connsiteY4" fmla="*/ 0 h 2622620"/>
                  <a:gd name="connsiteX0" fmla="*/ 5756578 w 7626698"/>
                  <a:gd name="connsiteY0" fmla="*/ 57986 h 2622620"/>
                  <a:gd name="connsiteX1" fmla="*/ 7626698 w 7626698"/>
                  <a:gd name="connsiteY1" fmla="*/ 2612572 h 2622620"/>
                  <a:gd name="connsiteX2" fmla="*/ 0 w 7626698"/>
                  <a:gd name="connsiteY2" fmla="*/ 2622620 h 2622620"/>
                  <a:gd name="connsiteX3" fmla="*/ 5637125 w 7626698"/>
                  <a:gd name="connsiteY3" fmla="*/ 0 h 2622620"/>
                  <a:gd name="connsiteX4" fmla="*/ 5756578 w 7626698"/>
                  <a:gd name="connsiteY4" fmla="*/ 57986 h 2622620"/>
                  <a:gd name="connsiteX0" fmla="*/ 5756578 w 7626698"/>
                  <a:gd name="connsiteY0" fmla="*/ 17842 h 2582476"/>
                  <a:gd name="connsiteX1" fmla="*/ 7626698 w 7626698"/>
                  <a:gd name="connsiteY1" fmla="*/ 2572428 h 2582476"/>
                  <a:gd name="connsiteX2" fmla="*/ 0 w 7626698"/>
                  <a:gd name="connsiteY2" fmla="*/ 2582476 h 2582476"/>
                  <a:gd name="connsiteX3" fmla="*/ 5583599 w 7626698"/>
                  <a:gd name="connsiteY3" fmla="*/ 0 h 2582476"/>
                  <a:gd name="connsiteX4" fmla="*/ 5756578 w 7626698"/>
                  <a:gd name="connsiteY4" fmla="*/ 17842 h 2582476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583599 w 7626698"/>
                  <a:gd name="connsiteY3" fmla="*/ 17841 h 2600317"/>
                  <a:gd name="connsiteX4" fmla="*/ 5743197 w 7626698"/>
                  <a:gd name="connsiteY4" fmla="*/ 0 h 2600317"/>
                  <a:gd name="connsiteX0" fmla="*/ 5743197 w 7626698"/>
                  <a:gd name="connsiteY0" fmla="*/ 0 h 2600317"/>
                  <a:gd name="connsiteX1" fmla="*/ 7626698 w 7626698"/>
                  <a:gd name="connsiteY1" fmla="*/ 2590269 h 2600317"/>
                  <a:gd name="connsiteX2" fmla="*/ 0 w 7626698"/>
                  <a:gd name="connsiteY2" fmla="*/ 2600317 h 2600317"/>
                  <a:gd name="connsiteX3" fmla="*/ 5614822 w 7626698"/>
                  <a:gd name="connsiteY3" fmla="*/ 4460 h 2600317"/>
                  <a:gd name="connsiteX4" fmla="*/ 5743197 w 7626698"/>
                  <a:gd name="connsiteY4" fmla="*/ 0 h 2600317"/>
                  <a:gd name="connsiteX0" fmla="*/ 5749482 w 7626698"/>
                  <a:gd name="connsiteY0" fmla="*/ 8109 h 2595857"/>
                  <a:gd name="connsiteX1" fmla="*/ 7626698 w 7626698"/>
                  <a:gd name="connsiteY1" fmla="*/ 2585809 h 2595857"/>
                  <a:gd name="connsiteX2" fmla="*/ 0 w 7626698"/>
                  <a:gd name="connsiteY2" fmla="*/ 2595857 h 2595857"/>
                  <a:gd name="connsiteX3" fmla="*/ 5614822 w 7626698"/>
                  <a:gd name="connsiteY3" fmla="*/ 0 h 2595857"/>
                  <a:gd name="connsiteX4" fmla="*/ 5749482 w 7626698"/>
                  <a:gd name="connsiteY4" fmla="*/ 8109 h 2595857"/>
                  <a:gd name="connsiteX0" fmla="*/ 5749482 w 7648865"/>
                  <a:gd name="connsiteY0" fmla="*/ 8109 h 2595857"/>
                  <a:gd name="connsiteX1" fmla="*/ 7648865 w 7648865"/>
                  <a:gd name="connsiteY1" fmla="*/ 2591351 h 2595857"/>
                  <a:gd name="connsiteX2" fmla="*/ 0 w 7648865"/>
                  <a:gd name="connsiteY2" fmla="*/ 2595857 h 2595857"/>
                  <a:gd name="connsiteX3" fmla="*/ 5614822 w 7648865"/>
                  <a:gd name="connsiteY3" fmla="*/ 0 h 2595857"/>
                  <a:gd name="connsiteX4" fmla="*/ 5749482 w 7648865"/>
                  <a:gd name="connsiteY4" fmla="*/ 8109 h 2595857"/>
                  <a:gd name="connsiteX0" fmla="*/ 5749482 w 7648865"/>
                  <a:gd name="connsiteY0" fmla="*/ 0 h 2587748"/>
                  <a:gd name="connsiteX1" fmla="*/ 7648865 w 7648865"/>
                  <a:gd name="connsiteY1" fmla="*/ 2583242 h 2587748"/>
                  <a:gd name="connsiteX2" fmla="*/ 0 w 7648865"/>
                  <a:gd name="connsiteY2" fmla="*/ 2587748 h 2587748"/>
                  <a:gd name="connsiteX3" fmla="*/ 5531002 w 7648865"/>
                  <a:gd name="connsiteY3" fmla="*/ 33801 h 2587748"/>
                  <a:gd name="connsiteX4" fmla="*/ 5749482 w 7648865"/>
                  <a:gd name="connsiteY4" fmla="*/ 0 h 2587748"/>
                  <a:gd name="connsiteX0" fmla="*/ 5776152 w 7648865"/>
                  <a:gd name="connsiteY0" fmla="*/ 489 h 2553947"/>
                  <a:gd name="connsiteX1" fmla="*/ 7648865 w 7648865"/>
                  <a:gd name="connsiteY1" fmla="*/ 2549441 h 2553947"/>
                  <a:gd name="connsiteX2" fmla="*/ 0 w 7648865"/>
                  <a:gd name="connsiteY2" fmla="*/ 2553947 h 2553947"/>
                  <a:gd name="connsiteX3" fmla="*/ 5531002 w 7648865"/>
                  <a:gd name="connsiteY3" fmla="*/ 0 h 2553947"/>
                  <a:gd name="connsiteX4" fmla="*/ 5776152 w 7648865"/>
                  <a:gd name="connsiteY4" fmla="*/ 489 h 2553947"/>
                  <a:gd name="connsiteX0" fmla="*/ 5776152 w 7648865"/>
                  <a:gd name="connsiteY0" fmla="*/ 0 h 2553458"/>
                  <a:gd name="connsiteX1" fmla="*/ 7648865 w 7648865"/>
                  <a:gd name="connsiteY1" fmla="*/ 2548952 h 2553458"/>
                  <a:gd name="connsiteX2" fmla="*/ 0 w 7648865"/>
                  <a:gd name="connsiteY2" fmla="*/ 2553458 h 2553458"/>
                  <a:gd name="connsiteX3" fmla="*/ 5515762 w 7648865"/>
                  <a:gd name="connsiteY3" fmla="*/ 14751 h 2553458"/>
                  <a:gd name="connsiteX4" fmla="*/ 5776152 w 7648865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729407 w 7862510"/>
                  <a:gd name="connsiteY3" fmla="*/ 14751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438850 w 7862510"/>
                  <a:gd name="connsiteY3" fmla="*/ 125846 h 2553458"/>
                  <a:gd name="connsiteX4" fmla="*/ 5989797 w 7862510"/>
                  <a:gd name="connsiteY4" fmla="*/ 0 h 2553458"/>
                  <a:gd name="connsiteX0" fmla="*/ 5989797 w 7862510"/>
                  <a:gd name="connsiteY0" fmla="*/ 0 h 2553458"/>
                  <a:gd name="connsiteX1" fmla="*/ 7862510 w 7862510"/>
                  <a:gd name="connsiteY1" fmla="*/ 2548952 h 2553458"/>
                  <a:gd name="connsiteX2" fmla="*/ 0 w 7862510"/>
                  <a:gd name="connsiteY2" fmla="*/ 2553458 h 2553458"/>
                  <a:gd name="connsiteX3" fmla="*/ 5361938 w 7862510"/>
                  <a:gd name="connsiteY3" fmla="*/ 160029 h 2553458"/>
                  <a:gd name="connsiteX4" fmla="*/ 5989797 w 7862510"/>
                  <a:gd name="connsiteY4" fmla="*/ 0 h 2553458"/>
                  <a:gd name="connsiteX0" fmla="*/ 6092347 w 7862510"/>
                  <a:gd name="connsiteY0" fmla="*/ 0 h 2408180"/>
                  <a:gd name="connsiteX1" fmla="*/ 7862510 w 7862510"/>
                  <a:gd name="connsiteY1" fmla="*/ 2403674 h 2408180"/>
                  <a:gd name="connsiteX2" fmla="*/ 0 w 7862510"/>
                  <a:gd name="connsiteY2" fmla="*/ 2408180 h 2408180"/>
                  <a:gd name="connsiteX3" fmla="*/ 5361938 w 7862510"/>
                  <a:gd name="connsiteY3" fmla="*/ 14751 h 2408180"/>
                  <a:gd name="connsiteX4" fmla="*/ 6092347 w 7862510"/>
                  <a:gd name="connsiteY4" fmla="*/ 0 h 2408180"/>
                  <a:gd name="connsiteX0" fmla="*/ 6092347 w 8061292"/>
                  <a:gd name="connsiteY0" fmla="*/ 0 h 2408180"/>
                  <a:gd name="connsiteX1" fmla="*/ 8061292 w 8061292"/>
                  <a:gd name="connsiteY1" fmla="*/ 2403674 h 2408180"/>
                  <a:gd name="connsiteX2" fmla="*/ 0 w 8061292"/>
                  <a:gd name="connsiteY2" fmla="*/ 2408180 h 2408180"/>
                  <a:gd name="connsiteX3" fmla="*/ 5361938 w 8061292"/>
                  <a:gd name="connsiteY3" fmla="*/ 14751 h 2408180"/>
                  <a:gd name="connsiteX4" fmla="*/ 6092347 w 8061292"/>
                  <a:gd name="connsiteY4" fmla="*/ 0 h 2408180"/>
                  <a:gd name="connsiteX0" fmla="*/ 6211617 w 8061292"/>
                  <a:gd name="connsiteY0" fmla="*/ 0 h 2428059"/>
                  <a:gd name="connsiteX1" fmla="*/ 8061292 w 8061292"/>
                  <a:gd name="connsiteY1" fmla="*/ 2423553 h 2428059"/>
                  <a:gd name="connsiteX2" fmla="*/ 0 w 8061292"/>
                  <a:gd name="connsiteY2" fmla="*/ 2428059 h 2428059"/>
                  <a:gd name="connsiteX3" fmla="*/ 5361938 w 8061292"/>
                  <a:gd name="connsiteY3" fmla="*/ 34630 h 2428059"/>
                  <a:gd name="connsiteX4" fmla="*/ 6211617 w 8061292"/>
                  <a:gd name="connsiteY4" fmla="*/ 0 h 2428059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361938 w 8061292"/>
                  <a:gd name="connsiteY3" fmla="*/ 114143 h 2507572"/>
                  <a:gd name="connsiteX4" fmla="*/ 6092347 w 8061292"/>
                  <a:gd name="connsiteY4" fmla="*/ 0 h 2507572"/>
                  <a:gd name="connsiteX0" fmla="*/ 6092347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92347 w 8061292"/>
                  <a:gd name="connsiteY4" fmla="*/ 0 h 2507572"/>
                  <a:gd name="connsiteX0" fmla="*/ 6079990 w 8061292"/>
                  <a:gd name="connsiteY0" fmla="*/ 0 h 2507572"/>
                  <a:gd name="connsiteX1" fmla="*/ 8061292 w 8061292"/>
                  <a:gd name="connsiteY1" fmla="*/ 2503066 h 2507572"/>
                  <a:gd name="connsiteX2" fmla="*/ 0 w 8061292"/>
                  <a:gd name="connsiteY2" fmla="*/ 2507572 h 2507572"/>
                  <a:gd name="connsiteX3" fmla="*/ 5520964 w 8061292"/>
                  <a:gd name="connsiteY3" fmla="*/ 24690 h 2507572"/>
                  <a:gd name="connsiteX4" fmla="*/ 6079990 w 8061292"/>
                  <a:gd name="connsiteY4" fmla="*/ 0 h 2507572"/>
                  <a:gd name="connsiteX0" fmla="*/ 6079990 w 8065410"/>
                  <a:gd name="connsiteY0" fmla="*/ 0 h 2523661"/>
                  <a:gd name="connsiteX1" fmla="*/ 8065410 w 8065410"/>
                  <a:gd name="connsiteY1" fmla="*/ 2523661 h 2523661"/>
                  <a:gd name="connsiteX2" fmla="*/ 0 w 8065410"/>
                  <a:gd name="connsiteY2" fmla="*/ 2507572 h 2523661"/>
                  <a:gd name="connsiteX3" fmla="*/ 5520964 w 8065410"/>
                  <a:gd name="connsiteY3" fmla="*/ 24690 h 2523661"/>
                  <a:gd name="connsiteX4" fmla="*/ 6079990 w 8065410"/>
                  <a:gd name="connsiteY4" fmla="*/ 0 h 2523661"/>
                  <a:gd name="connsiteX0" fmla="*/ 6079990 w 8065410"/>
                  <a:gd name="connsiteY0" fmla="*/ 21674 h 2545335"/>
                  <a:gd name="connsiteX1" fmla="*/ 8065410 w 8065410"/>
                  <a:gd name="connsiteY1" fmla="*/ 2545335 h 2545335"/>
                  <a:gd name="connsiteX2" fmla="*/ 0 w 8065410"/>
                  <a:gd name="connsiteY2" fmla="*/ 2529246 h 2545335"/>
                  <a:gd name="connsiteX3" fmla="*/ 5621419 w 8065410"/>
                  <a:gd name="connsiteY3" fmla="*/ 0 h 2545335"/>
                  <a:gd name="connsiteX4" fmla="*/ 6079990 w 8065410"/>
                  <a:gd name="connsiteY4" fmla="*/ 21674 h 2545335"/>
                  <a:gd name="connsiteX0" fmla="*/ 6046505 w 8065410"/>
                  <a:gd name="connsiteY0" fmla="*/ 0 h 2564873"/>
                  <a:gd name="connsiteX1" fmla="*/ 8065410 w 8065410"/>
                  <a:gd name="connsiteY1" fmla="*/ 2564873 h 2564873"/>
                  <a:gd name="connsiteX2" fmla="*/ 0 w 8065410"/>
                  <a:gd name="connsiteY2" fmla="*/ 2548784 h 2564873"/>
                  <a:gd name="connsiteX3" fmla="*/ 5621419 w 8065410"/>
                  <a:gd name="connsiteY3" fmla="*/ 19538 h 2564873"/>
                  <a:gd name="connsiteX4" fmla="*/ 6046505 w 8065410"/>
                  <a:gd name="connsiteY4" fmla="*/ 0 h 2564873"/>
                  <a:gd name="connsiteX0" fmla="*/ 6054232 w 8065410"/>
                  <a:gd name="connsiteY0" fmla="*/ 0 h 2546843"/>
                  <a:gd name="connsiteX1" fmla="*/ 8065410 w 8065410"/>
                  <a:gd name="connsiteY1" fmla="*/ 2546843 h 2546843"/>
                  <a:gd name="connsiteX2" fmla="*/ 0 w 8065410"/>
                  <a:gd name="connsiteY2" fmla="*/ 2530754 h 2546843"/>
                  <a:gd name="connsiteX3" fmla="*/ 5621419 w 8065410"/>
                  <a:gd name="connsiteY3" fmla="*/ 1508 h 2546843"/>
                  <a:gd name="connsiteX4" fmla="*/ 6054232 w 8065410"/>
                  <a:gd name="connsiteY4" fmla="*/ 0 h 2546843"/>
                  <a:gd name="connsiteX0" fmla="*/ 6051657 w 8065410"/>
                  <a:gd name="connsiteY0" fmla="*/ 0 h 2554570"/>
                  <a:gd name="connsiteX1" fmla="*/ 8065410 w 8065410"/>
                  <a:gd name="connsiteY1" fmla="*/ 2554570 h 2554570"/>
                  <a:gd name="connsiteX2" fmla="*/ 0 w 8065410"/>
                  <a:gd name="connsiteY2" fmla="*/ 2538481 h 2554570"/>
                  <a:gd name="connsiteX3" fmla="*/ 5621419 w 8065410"/>
                  <a:gd name="connsiteY3" fmla="*/ 9235 h 2554570"/>
                  <a:gd name="connsiteX4" fmla="*/ 6051657 w 8065410"/>
                  <a:gd name="connsiteY4" fmla="*/ 0 h 2554570"/>
                  <a:gd name="connsiteX0" fmla="*/ 6051657 w 8843077"/>
                  <a:gd name="connsiteY0" fmla="*/ 0 h 2538481"/>
                  <a:gd name="connsiteX1" fmla="*/ 8843077 w 8843077"/>
                  <a:gd name="connsiteY1" fmla="*/ 2537479 h 2538481"/>
                  <a:gd name="connsiteX2" fmla="*/ 0 w 8843077"/>
                  <a:gd name="connsiteY2" fmla="*/ 2538481 h 2538481"/>
                  <a:gd name="connsiteX3" fmla="*/ 5621419 w 8843077"/>
                  <a:gd name="connsiteY3" fmla="*/ 9235 h 2538481"/>
                  <a:gd name="connsiteX4" fmla="*/ 6051657 w 8843077"/>
                  <a:gd name="connsiteY4" fmla="*/ 0 h 2538481"/>
                  <a:gd name="connsiteX0" fmla="*/ 6649862 w 9441282"/>
                  <a:gd name="connsiteY0" fmla="*/ 0 h 2564118"/>
                  <a:gd name="connsiteX1" fmla="*/ 9441282 w 9441282"/>
                  <a:gd name="connsiteY1" fmla="*/ 2537479 h 2564118"/>
                  <a:gd name="connsiteX2" fmla="*/ 0 w 9441282"/>
                  <a:gd name="connsiteY2" fmla="*/ 2564118 h 2564118"/>
                  <a:gd name="connsiteX3" fmla="*/ 6219624 w 9441282"/>
                  <a:gd name="connsiteY3" fmla="*/ 9235 h 2564118"/>
                  <a:gd name="connsiteX4" fmla="*/ 6649862 w 9441282"/>
                  <a:gd name="connsiteY4" fmla="*/ 0 h 2564118"/>
                  <a:gd name="connsiteX0" fmla="*/ 6641316 w 9432736"/>
                  <a:gd name="connsiteY0" fmla="*/ 0 h 2538480"/>
                  <a:gd name="connsiteX1" fmla="*/ 9432736 w 9432736"/>
                  <a:gd name="connsiteY1" fmla="*/ 2537479 h 2538480"/>
                  <a:gd name="connsiteX2" fmla="*/ 0 w 9432736"/>
                  <a:gd name="connsiteY2" fmla="*/ 2538480 h 2538480"/>
                  <a:gd name="connsiteX3" fmla="*/ 6211078 w 9432736"/>
                  <a:gd name="connsiteY3" fmla="*/ 9235 h 2538480"/>
                  <a:gd name="connsiteX4" fmla="*/ 6641316 w 9432736"/>
                  <a:gd name="connsiteY4" fmla="*/ 0 h 2538480"/>
                  <a:gd name="connsiteX0" fmla="*/ 6641316 w 8877259"/>
                  <a:gd name="connsiteY0" fmla="*/ 0 h 2538480"/>
                  <a:gd name="connsiteX1" fmla="*/ 8877259 w 8877259"/>
                  <a:gd name="connsiteY1" fmla="*/ 2528933 h 2538480"/>
                  <a:gd name="connsiteX2" fmla="*/ 0 w 8877259"/>
                  <a:gd name="connsiteY2" fmla="*/ 2538480 h 2538480"/>
                  <a:gd name="connsiteX3" fmla="*/ 6211078 w 8877259"/>
                  <a:gd name="connsiteY3" fmla="*/ 9235 h 2538480"/>
                  <a:gd name="connsiteX4" fmla="*/ 6641316 w 8877259"/>
                  <a:gd name="connsiteY4" fmla="*/ 0 h 2538480"/>
                  <a:gd name="connsiteX0" fmla="*/ 6043111 w 8279054"/>
                  <a:gd name="connsiteY0" fmla="*/ 0 h 2538480"/>
                  <a:gd name="connsiteX1" fmla="*/ 8279054 w 8279054"/>
                  <a:gd name="connsiteY1" fmla="*/ 2528933 h 2538480"/>
                  <a:gd name="connsiteX2" fmla="*/ 0 w 8279054"/>
                  <a:gd name="connsiteY2" fmla="*/ 2538480 h 2538480"/>
                  <a:gd name="connsiteX3" fmla="*/ 5612873 w 8279054"/>
                  <a:gd name="connsiteY3" fmla="*/ 9235 h 2538480"/>
                  <a:gd name="connsiteX4" fmla="*/ 6043111 w 8279054"/>
                  <a:gd name="connsiteY4" fmla="*/ 0 h 2538480"/>
                  <a:gd name="connsiteX0" fmla="*/ 6100776 w 8279054"/>
                  <a:gd name="connsiteY0" fmla="*/ 0 h 2534361"/>
                  <a:gd name="connsiteX1" fmla="*/ 8279054 w 8279054"/>
                  <a:gd name="connsiteY1" fmla="*/ 2524814 h 2534361"/>
                  <a:gd name="connsiteX2" fmla="*/ 0 w 8279054"/>
                  <a:gd name="connsiteY2" fmla="*/ 2534361 h 2534361"/>
                  <a:gd name="connsiteX3" fmla="*/ 5612873 w 8279054"/>
                  <a:gd name="connsiteY3" fmla="*/ 5116 h 2534361"/>
                  <a:gd name="connsiteX4" fmla="*/ 6100776 w 8279054"/>
                  <a:gd name="connsiteY4" fmla="*/ 0 h 2534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9054" h="2534361">
                    <a:moveTo>
                      <a:pt x="6100776" y="0"/>
                    </a:moveTo>
                    <a:lnTo>
                      <a:pt x="8279054" y="2524814"/>
                    </a:lnTo>
                    <a:lnTo>
                      <a:pt x="0" y="2534361"/>
                    </a:lnTo>
                    <a:lnTo>
                      <a:pt x="5612873" y="5116"/>
                    </a:lnTo>
                    <a:lnTo>
                      <a:pt x="6100776" y="0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DFE3521-4C1B-4C8D-BF28-E7988D484B94}"/>
                  </a:ext>
                </a:extLst>
              </p:cNvPr>
              <p:cNvSpPr/>
              <p:nvPr/>
            </p:nvSpPr>
            <p:spPr>
              <a:xfrm>
                <a:off x="-11424" y="3425308"/>
                <a:ext cx="6068634" cy="2451924"/>
              </a:xfrm>
              <a:custGeom>
                <a:avLst/>
                <a:gdLst>
                  <a:gd name="connsiteX0" fmla="*/ 8092 w 5591596"/>
                  <a:gd name="connsiteY0" fmla="*/ 148893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8934 h 2387150"/>
                  <a:gd name="connsiteX0" fmla="*/ 8092 w 5591596"/>
                  <a:gd name="connsiteY0" fmla="*/ 1484544 h 2387150"/>
                  <a:gd name="connsiteX1" fmla="*/ 0 w 5591596"/>
                  <a:gd name="connsiteY1" fmla="*/ 2387150 h 2387150"/>
                  <a:gd name="connsiteX2" fmla="*/ 5591596 w 5591596"/>
                  <a:gd name="connsiteY2" fmla="*/ 0 h 2387150"/>
                  <a:gd name="connsiteX3" fmla="*/ 5276007 w 5591596"/>
                  <a:gd name="connsiteY3" fmla="*/ 16184 h 2387150"/>
                  <a:gd name="connsiteX4" fmla="*/ 8092 w 5591596"/>
                  <a:gd name="connsiteY4" fmla="*/ 1484544 h 238715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276007 w 6128307"/>
                  <a:gd name="connsiteY3" fmla="*/ 165444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77643 w 6128307"/>
                  <a:gd name="connsiteY3" fmla="*/ 20573 h 2536410"/>
                  <a:gd name="connsiteX4" fmla="*/ 8092 w 6128307"/>
                  <a:gd name="connsiteY4" fmla="*/ 1633804 h 2536410"/>
                  <a:gd name="connsiteX0" fmla="*/ 8092 w 6128307"/>
                  <a:gd name="connsiteY0" fmla="*/ 1633804 h 2536410"/>
                  <a:gd name="connsiteX1" fmla="*/ 0 w 6128307"/>
                  <a:gd name="connsiteY1" fmla="*/ 2536410 h 2536410"/>
                  <a:gd name="connsiteX2" fmla="*/ 6128307 w 6128307"/>
                  <a:gd name="connsiteY2" fmla="*/ 0 h 2536410"/>
                  <a:gd name="connsiteX3" fmla="*/ 5886299 w 6128307"/>
                  <a:gd name="connsiteY3" fmla="*/ 38133 h 2536410"/>
                  <a:gd name="connsiteX4" fmla="*/ 8092 w 6128307"/>
                  <a:gd name="connsiteY4" fmla="*/ 1633804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97979 w 6139987"/>
                  <a:gd name="connsiteY3" fmla="*/ 38133 h 2536410"/>
                  <a:gd name="connsiteX4" fmla="*/ 294 w 6139987"/>
                  <a:gd name="connsiteY4" fmla="*/ 1574539 h 2536410"/>
                  <a:gd name="connsiteX0" fmla="*/ 294 w 6139987"/>
                  <a:gd name="connsiteY0" fmla="*/ 1574539 h 2536410"/>
                  <a:gd name="connsiteX1" fmla="*/ 11680 w 6139987"/>
                  <a:gd name="connsiteY1" fmla="*/ 2536410 h 2536410"/>
                  <a:gd name="connsiteX2" fmla="*/ 6139987 w 6139987"/>
                  <a:gd name="connsiteY2" fmla="*/ 0 h 2536410"/>
                  <a:gd name="connsiteX3" fmla="*/ 5800593 w 6139987"/>
                  <a:gd name="connsiteY3" fmla="*/ 57888 h 2536410"/>
                  <a:gd name="connsiteX4" fmla="*/ 294 w 6139987"/>
                  <a:gd name="connsiteY4" fmla="*/ 1574539 h 2536410"/>
                  <a:gd name="connsiteX0" fmla="*/ 294 w 6124559"/>
                  <a:gd name="connsiteY0" fmla="*/ 1546374 h 2508245"/>
                  <a:gd name="connsiteX1" fmla="*/ 11680 w 6124559"/>
                  <a:gd name="connsiteY1" fmla="*/ 2508245 h 2508245"/>
                  <a:gd name="connsiteX2" fmla="*/ 6124559 w 6124559"/>
                  <a:gd name="connsiteY2" fmla="*/ 0 h 2508245"/>
                  <a:gd name="connsiteX3" fmla="*/ 5800593 w 6124559"/>
                  <a:gd name="connsiteY3" fmla="*/ 29723 h 2508245"/>
                  <a:gd name="connsiteX4" fmla="*/ 294 w 6124559"/>
                  <a:gd name="connsiteY4" fmla="*/ 1546374 h 2508245"/>
                  <a:gd name="connsiteX0" fmla="*/ 294 w 6204782"/>
                  <a:gd name="connsiteY0" fmla="*/ 1580799 h 2542670"/>
                  <a:gd name="connsiteX1" fmla="*/ 11680 w 6204782"/>
                  <a:gd name="connsiteY1" fmla="*/ 2542670 h 2542670"/>
                  <a:gd name="connsiteX2" fmla="*/ 6204782 w 6204782"/>
                  <a:gd name="connsiteY2" fmla="*/ 0 h 2542670"/>
                  <a:gd name="connsiteX3" fmla="*/ 5800593 w 6204782"/>
                  <a:gd name="connsiteY3" fmla="*/ 64148 h 2542670"/>
                  <a:gd name="connsiteX4" fmla="*/ 294 w 6204782"/>
                  <a:gd name="connsiteY4" fmla="*/ 1580799 h 254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4782" h="2542670">
                    <a:moveTo>
                      <a:pt x="294" y="1580799"/>
                    </a:moveTo>
                    <a:cubicBezTo>
                      <a:pt x="-2403" y="1880204"/>
                      <a:pt x="14377" y="2243265"/>
                      <a:pt x="11680" y="2542670"/>
                    </a:cubicBezTo>
                    <a:lnTo>
                      <a:pt x="6204782" y="0"/>
                    </a:lnTo>
                    <a:lnTo>
                      <a:pt x="5800593" y="64148"/>
                    </a:lnTo>
                    <a:lnTo>
                      <a:pt x="294" y="1580799"/>
                    </a:lnTo>
                    <a:close/>
                  </a:path>
                </a:pathLst>
              </a:custGeom>
              <a:blipFill dpi="0" rotWithShape="1">
                <a:blip r:embed="rId7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8800"/>
                          </a14:imgEffect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cap="sq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2B6632A1-4BE9-4E01-90C6-0637C2D1D662}"/>
                  </a:ext>
                </a:extLst>
              </p:cNvPr>
              <p:cNvSpPr/>
              <p:nvPr/>
            </p:nvSpPr>
            <p:spPr>
              <a:xfrm>
                <a:off x="329339" y="3431634"/>
                <a:ext cx="5768928" cy="2470477"/>
              </a:xfrm>
              <a:custGeom>
                <a:avLst/>
                <a:gdLst>
                  <a:gd name="connsiteX0" fmla="*/ 0 w 5629469"/>
                  <a:gd name="connsiteY0" fmla="*/ 2413518 h 2419739"/>
                  <a:gd name="connsiteX1" fmla="*/ 5629469 w 5629469"/>
                  <a:gd name="connsiteY1" fmla="*/ 0 h 2419739"/>
                  <a:gd name="connsiteX2" fmla="*/ 5629469 w 5629469"/>
                  <a:gd name="connsiteY2" fmla="*/ 31102 h 2419739"/>
                  <a:gd name="connsiteX3" fmla="*/ 317241 w 5629469"/>
                  <a:gd name="connsiteY3" fmla="*/ 2419739 h 2419739"/>
                  <a:gd name="connsiteX4" fmla="*/ 0 w 5629469"/>
                  <a:gd name="connsiteY4" fmla="*/ 2413518 h 2419739"/>
                  <a:gd name="connsiteX0" fmla="*/ 0 w 5648131"/>
                  <a:gd name="connsiteY0" fmla="*/ 2413518 h 2419739"/>
                  <a:gd name="connsiteX1" fmla="*/ 5648131 w 5648131"/>
                  <a:gd name="connsiteY1" fmla="*/ 0 h 2419739"/>
                  <a:gd name="connsiteX2" fmla="*/ 5648131 w 5648131"/>
                  <a:gd name="connsiteY2" fmla="*/ 31102 h 2419739"/>
                  <a:gd name="connsiteX3" fmla="*/ 335903 w 5648131"/>
                  <a:gd name="connsiteY3" fmla="*/ 2419739 h 2419739"/>
                  <a:gd name="connsiteX4" fmla="*/ 0 w 5648131"/>
                  <a:gd name="connsiteY4" fmla="*/ 2413518 h 2419739"/>
                  <a:gd name="connsiteX0" fmla="*/ 0 w 5648131"/>
                  <a:gd name="connsiteY0" fmla="*/ 2413518 h 2413518"/>
                  <a:gd name="connsiteX1" fmla="*/ 5648131 w 5648131"/>
                  <a:gd name="connsiteY1" fmla="*/ 0 h 2413518"/>
                  <a:gd name="connsiteX2" fmla="*/ 5648131 w 5648131"/>
                  <a:gd name="connsiteY2" fmla="*/ 31102 h 2413518"/>
                  <a:gd name="connsiteX3" fmla="*/ 350135 w 5648131"/>
                  <a:gd name="connsiteY3" fmla="*/ 2412623 h 2413518"/>
                  <a:gd name="connsiteX4" fmla="*/ 0 w 5648131"/>
                  <a:gd name="connsiteY4" fmla="*/ 2413518 h 2413518"/>
                  <a:gd name="connsiteX0" fmla="*/ 0 w 5792986"/>
                  <a:gd name="connsiteY0" fmla="*/ 2460879 h 2460879"/>
                  <a:gd name="connsiteX1" fmla="*/ 5648131 w 5792986"/>
                  <a:gd name="connsiteY1" fmla="*/ 47361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59790 w 5792986"/>
                  <a:gd name="connsiteY1" fmla="*/ 2094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92986"/>
                  <a:gd name="connsiteY0" fmla="*/ 2460879 h 2460879"/>
                  <a:gd name="connsiteX1" fmla="*/ 5746911 w 5792986"/>
                  <a:gd name="connsiteY1" fmla="*/ 12397 h 2460879"/>
                  <a:gd name="connsiteX2" fmla="*/ 5792986 w 5792986"/>
                  <a:gd name="connsiteY2" fmla="*/ 0 h 2460879"/>
                  <a:gd name="connsiteX3" fmla="*/ 350135 w 5792986"/>
                  <a:gd name="connsiteY3" fmla="*/ 2459984 h 2460879"/>
                  <a:gd name="connsiteX4" fmla="*/ 0 w 5792986"/>
                  <a:gd name="connsiteY4" fmla="*/ 2460879 h 2460879"/>
                  <a:gd name="connsiteX0" fmla="*/ 0 w 5759501"/>
                  <a:gd name="connsiteY0" fmla="*/ 2448482 h 2448482"/>
                  <a:gd name="connsiteX1" fmla="*/ 5746911 w 5759501"/>
                  <a:gd name="connsiteY1" fmla="*/ 0 h 2448482"/>
                  <a:gd name="connsiteX2" fmla="*/ 5759501 w 5759501"/>
                  <a:gd name="connsiteY2" fmla="*/ 8209 h 2448482"/>
                  <a:gd name="connsiteX3" fmla="*/ 350135 w 5759501"/>
                  <a:gd name="connsiteY3" fmla="*/ 2447587 h 2448482"/>
                  <a:gd name="connsiteX4" fmla="*/ 0 w 5759501"/>
                  <a:gd name="connsiteY4" fmla="*/ 2448482 h 2448482"/>
                  <a:gd name="connsiteX0" fmla="*/ 0 w 5759501"/>
                  <a:gd name="connsiteY0" fmla="*/ 2448482 h 2466441"/>
                  <a:gd name="connsiteX1" fmla="*/ 5746911 w 5759501"/>
                  <a:gd name="connsiteY1" fmla="*/ 0 h 2466441"/>
                  <a:gd name="connsiteX2" fmla="*/ 5759501 w 5759501"/>
                  <a:gd name="connsiteY2" fmla="*/ 8209 h 2466441"/>
                  <a:gd name="connsiteX3" fmla="*/ 340708 w 5759501"/>
                  <a:gd name="connsiteY3" fmla="*/ 2466441 h 2466441"/>
                  <a:gd name="connsiteX4" fmla="*/ 0 w 5759501"/>
                  <a:gd name="connsiteY4" fmla="*/ 2448482 h 2466441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5786"/>
                  <a:gd name="connsiteY0" fmla="*/ 2470477 h 2470477"/>
                  <a:gd name="connsiteX1" fmla="*/ 5753196 w 5765786"/>
                  <a:gd name="connsiteY1" fmla="*/ 0 h 2470477"/>
                  <a:gd name="connsiteX2" fmla="*/ 5765786 w 5765786"/>
                  <a:gd name="connsiteY2" fmla="*/ 8209 h 2470477"/>
                  <a:gd name="connsiteX3" fmla="*/ 346993 w 5765786"/>
                  <a:gd name="connsiteY3" fmla="*/ 2466441 h 2470477"/>
                  <a:gd name="connsiteX4" fmla="*/ 0 w 5765786"/>
                  <a:gd name="connsiteY4" fmla="*/ 2470477 h 2470477"/>
                  <a:gd name="connsiteX0" fmla="*/ 0 w 5768928"/>
                  <a:gd name="connsiteY0" fmla="*/ 2470477 h 2470477"/>
                  <a:gd name="connsiteX1" fmla="*/ 5756338 w 5768928"/>
                  <a:gd name="connsiteY1" fmla="*/ 0 h 2470477"/>
                  <a:gd name="connsiteX2" fmla="*/ 5768928 w 5768928"/>
                  <a:gd name="connsiteY2" fmla="*/ 8209 h 2470477"/>
                  <a:gd name="connsiteX3" fmla="*/ 350135 w 5768928"/>
                  <a:gd name="connsiteY3" fmla="*/ 2466441 h 2470477"/>
                  <a:gd name="connsiteX4" fmla="*/ 0 w 5768928"/>
                  <a:gd name="connsiteY4" fmla="*/ 2470477 h 2470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68928" h="2470477">
                    <a:moveTo>
                      <a:pt x="0" y="2470477"/>
                    </a:moveTo>
                    <a:lnTo>
                      <a:pt x="5756338" y="0"/>
                    </a:lnTo>
                    <a:lnTo>
                      <a:pt x="5768928" y="8209"/>
                    </a:lnTo>
                    <a:lnTo>
                      <a:pt x="350135" y="2466441"/>
                    </a:lnTo>
                    <a:lnTo>
                      <a:pt x="0" y="247047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952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BB27F66A-47BA-46FC-BF36-E72A67FEC456}"/>
                  </a:ext>
                </a:extLst>
              </p:cNvPr>
              <p:cNvSpPr/>
              <p:nvPr/>
            </p:nvSpPr>
            <p:spPr>
              <a:xfrm>
                <a:off x="5212233" y="3278855"/>
                <a:ext cx="1329291" cy="2608502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637825 w 1637825"/>
                  <a:gd name="connsiteY0" fmla="*/ 0 h 2471506"/>
                  <a:gd name="connsiteX1" fmla="*/ 0 w 1637825"/>
                  <a:gd name="connsiteY1" fmla="*/ 2471506 h 2471506"/>
                  <a:gd name="connsiteX2" fmla="*/ 119641 w 1637825"/>
                  <a:gd name="connsiteY2" fmla="*/ 2462961 h 2471506"/>
                  <a:gd name="connsiteX3" fmla="*/ 1637825 w 1637825"/>
                  <a:gd name="connsiteY3" fmla="*/ 0 h 2471506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19641 w 1699417"/>
                  <a:gd name="connsiteY2" fmla="*/ 257666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90050"/>
                  <a:gd name="connsiteX1" fmla="*/ 0 w 1699417"/>
                  <a:gd name="connsiteY1" fmla="*/ 2585214 h 2590050"/>
                  <a:gd name="connsiteX2" fmla="*/ 124101 w 1699417"/>
                  <a:gd name="connsiteY2" fmla="*/ 2590050 h 2590050"/>
                  <a:gd name="connsiteX3" fmla="*/ 1699417 w 1699417"/>
                  <a:gd name="connsiteY3" fmla="*/ 0 h 2590050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41943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214"/>
                  <a:gd name="connsiteX1" fmla="*/ 0 w 1699417"/>
                  <a:gd name="connsiteY1" fmla="*/ 2585214 h 2585214"/>
                  <a:gd name="connsiteX2" fmla="*/ 133022 w 1699417"/>
                  <a:gd name="connsiteY2" fmla="*/ 2581129 h 2585214"/>
                  <a:gd name="connsiteX3" fmla="*/ 1699417 w 1699417"/>
                  <a:gd name="connsiteY3" fmla="*/ 0 h 2585214"/>
                  <a:gd name="connsiteX0" fmla="*/ 1699417 w 1699417"/>
                  <a:gd name="connsiteY0" fmla="*/ 0 h 2585589"/>
                  <a:gd name="connsiteX1" fmla="*/ 0 w 1699417"/>
                  <a:gd name="connsiteY1" fmla="*/ 2585214 h 2585589"/>
                  <a:gd name="connsiteX2" fmla="*/ 124101 w 1699417"/>
                  <a:gd name="connsiteY2" fmla="*/ 2585589 h 2585589"/>
                  <a:gd name="connsiteX3" fmla="*/ 1699417 w 1699417"/>
                  <a:gd name="connsiteY3" fmla="*/ 0 h 2585589"/>
                  <a:gd name="connsiteX0" fmla="*/ 1560656 w 1560656"/>
                  <a:gd name="connsiteY0" fmla="*/ 0 h 2614052"/>
                  <a:gd name="connsiteX1" fmla="*/ 0 w 1560656"/>
                  <a:gd name="connsiteY1" fmla="*/ 2613677 h 2614052"/>
                  <a:gd name="connsiteX2" fmla="*/ 124101 w 1560656"/>
                  <a:gd name="connsiteY2" fmla="*/ 2614052 h 2614052"/>
                  <a:gd name="connsiteX3" fmla="*/ 1560656 w 1560656"/>
                  <a:gd name="connsiteY3" fmla="*/ 0 h 2614052"/>
                  <a:gd name="connsiteX0" fmla="*/ 1507287 w 1507287"/>
                  <a:gd name="connsiteY0" fmla="*/ 0 h 2525102"/>
                  <a:gd name="connsiteX1" fmla="*/ 0 w 1507287"/>
                  <a:gd name="connsiteY1" fmla="*/ 2524727 h 2525102"/>
                  <a:gd name="connsiteX2" fmla="*/ 124101 w 1507287"/>
                  <a:gd name="connsiteY2" fmla="*/ 2525102 h 2525102"/>
                  <a:gd name="connsiteX3" fmla="*/ 1507287 w 1507287"/>
                  <a:gd name="connsiteY3" fmla="*/ 0 h 2525102"/>
                  <a:gd name="connsiteX0" fmla="*/ 1557098 w 1557098"/>
                  <a:gd name="connsiteY0" fmla="*/ 0 h 2614051"/>
                  <a:gd name="connsiteX1" fmla="*/ 0 w 1557098"/>
                  <a:gd name="connsiteY1" fmla="*/ 2613676 h 2614051"/>
                  <a:gd name="connsiteX2" fmla="*/ 124101 w 1557098"/>
                  <a:gd name="connsiteY2" fmla="*/ 2614051 h 2614051"/>
                  <a:gd name="connsiteX3" fmla="*/ 1557098 w 1557098"/>
                  <a:gd name="connsiteY3" fmla="*/ 0 h 2614051"/>
                  <a:gd name="connsiteX0" fmla="*/ 1278802 w 1278802"/>
                  <a:gd name="connsiteY0" fmla="*/ 0 h 2504721"/>
                  <a:gd name="connsiteX1" fmla="*/ 0 w 1278802"/>
                  <a:gd name="connsiteY1" fmla="*/ 2504346 h 2504721"/>
                  <a:gd name="connsiteX2" fmla="*/ 124101 w 1278802"/>
                  <a:gd name="connsiteY2" fmla="*/ 2504721 h 2504721"/>
                  <a:gd name="connsiteX3" fmla="*/ 1278802 w 1278802"/>
                  <a:gd name="connsiteY3" fmla="*/ 0 h 2504721"/>
                  <a:gd name="connsiteX0" fmla="*/ 1320876 w 1320876"/>
                  <a:gd name="connsiteY0" fmla="*/ 0 h 2586063"/>
                  <a:gd name="connsiteX1" fmla="*/ 0 w 1320876"/>
                  <a:gd name="connsiteY1" fmla="*/ 2585688 h 2586063"/>
                  <a:gd name="connsiteX2" fmla="*/ 124101 w 1320876"/>
                  <a:gd name="connsiteY2" fmla="*/ 2586063 h 2586063"/>
                  <a:gd name="connsiteX3" fmla="*/ 1320876 w 1320876"/>
                  <a:gd name="connsiteY3" fmla="*/ 0 h 2586063"/>
                  <a:gd name="connsiteX0" fmla="*/ 1329291 w 1329291"/>
                  <a:gd name="connsiteY0" fmla="*/ 0 h 2608502"/>
                  <a:gd name="connsiteX1" fmla="*/ 0 w 1329291"/>
                  <a:gd name="connsiteY1" fmla="*/ 2608127 h 2608502"/>
                  <a:gd name="connsiteX2" fmla="*/ 124101 w 1329291"/>
                  <a:gd name="connsiteY2" fmla="*/ 2608502 h 2608502"/>
                  <a:gd name="connsiteX3" fmla="*/ 1329291 w 1329291"/>
                  <a:gd name="connsiteY3" fmla="*/ 0 h 2608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29291" h="2608502">
                    <a:moveTo>
                      <a:pt x="1329291" y="0"/>
                    </a:moveTo>
                    <a:lnTo>
                      <a:pt x="0" y="2608127"/>
                    </a:lnTo>
                    <a:lnTo>
                      <a:pt x="124101" y="2608502"/>
                    </a:lnTo>
                    <a:lnTo>
                      <a:pt x="132929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A9E4C3BD-FDC2-4A4E-8548-A3708ACCFCE4}"/>
                  </a:ext>
                </a:extLst>
              </p:cNvPr>
              <p:cNvSpPr/>
              <p:nvPr/>
            </p:nvSpPr>
            <p:spPr>
              <a:xfrm>
                <a:off x="2468470" y="3246890"/>
                <a:ext cx="4058829" cy="2644752"/>
              </a:xfrm>
              <a:custGeom>
                <a:avLst/>
                <a:gdLst>
                  <a:gd name="connsiteX0" fmla="*/ 3920247 w 3920247"/>
                  <a:gd name="connsiteY0" fmla="*/ 0 h 2402732"/>
                  <a:gd name="connsiteX1" fmla="*/ 0 w 3920247"/>
                  <a:gd name="connsiteY1" fmla="*/ 2402732 h 2402732"/>
                  <a:gd name="connsiteX2" fmla="*/ 204281 w 3920247"/>
                  <a:gd name="connsiteY2" fmla="*/ 2393004 h 2402732"/>
                  <a:gd name="connsiteX3" fmla="*/ 3920247 w 3920247"/>
                  <a:gd name="connsiteY3" fmla="*/ 0 h 2402732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04281 w 4063316"/>
                  <a:gd name="connsiteY2" fmla="*/ 2480090 h 2489818"/>
                  <a:gd name="connsiteX3" fmla="*/ 4063316 w 4063316"/>
                  <a:gd name="connsiteY3" fmla="*/ 0 h 2489818"/>
                  <a:gd name="connsiteX0" fmla="*/ 4063316 w 4063316"/>
                  <a:gd name="connsiteY0" fmla="*/ 0 h 2489818"/>
                  <a:gd name="connsiteX1" fmla="*/ 0 w 4063316"/>
                  <a:gd name="connsiteY1" fmla="*/ 2489818 h 2489818"/>
                  <a:gd name="connsiteX2" fmla="*/ 232708 w 4063316"/>
                  <a:gd name="connsiteY2" fmla="*/ 2484827 h 2489818"/>
                  <a:gd name="connsiteX3" fmla="*/ 4063316 w 4063316"/>
                  <a:gd name="connsiteY3" fmla="*/ 0 h 2489818"/>
                  <a:gd name="connsiteX0" fmla="*/ 4153244 w 4153244"/>
                  <a:gd name="connsiteY0" fmla="*/ 0 h 2484827"/>
                  <a:gd name="connsiteX1" fmla="*/ 0 w 4153244"/>
                  <a:gd name="connsiteY1" fmla="*/ 2470560 h 2484827"/>
                  <a:gd name="connsiteX2" fmla="*/ 322636 w 4153244"/>
                  <a:gd name="connsiteY2" fmla="*/ 2484827 h 2484827"/>
                  <a:gd name="connsiteX3" fmla="*/ 4153244 w 4153244"/>
                  <a:gd name="connsiteY3" fmla="*/ 0 h 2484827"/>
                  <a:gd name="connsiteX0" fmla="*/ 4153244 w 4153244"/>
                  <a:gd name="connsiteY0" fmla="*/ 0 h 2470560"/>
                  <a:gd name="connsiteX1" fmla="*/ 0 w 4153244"/>
                  <a:gd name="connsiteY1" fmla="*/ 2470560 h 2470560"/>
                  <a:gd name="connsiteX2" fmla="*/ 272677 w 4153244"/>
                  <a:gd name="connsiteY2" fmla="*/ 2455940 h 2470560"/>
                  <a:gd name="connsiteX3" fmla="*/ 4153244 w 4153244"/>
                  <a:gd name="connsiteY3" fmla="*/ 0 h 2470560"/>
                  <a:gd name="connsiteX0" fmla="*/ 4153244 w 4153244"/>
                  <a:gd name="connsiteY0" fmla="*/ 0 h 2475198"/>
                  <a:gd name="connsiteX1" fmla="*/ 0 w 4153244"/>
                  <a:gd name="connsiteY1" fmla="*/ 2470560 h 2475198"/>
                  <a:gd name="connsiteX2" fmla="*/ 272677 w 4153244"/>
                  <a:gd name="connsiteY2" fmla="*/ 2475198 h 2475198"/>
                  <a:gd name="connsiteX3" fmla="*/ 4153244 w 4153244"/>
                  <a:gd name="connsiteY3" fmla="*/ 0 h 2475198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292661 w 4173228"/>
                  <a:gd name="connsiteY2" fmla="*/ 2475198 h 2480190"/>
                  <a:gd name="connsiteX3" fmla="*/ 4173228 w 4173228"/>
                  <a:gd name="connsiteY3" fmla="*/ 0 h 2480190"/>
                  <a:gd name="connsiteX0" fmla="*/ 4173228 w 4173228"/>
                  <a:gd name="connsiteY0" fmla="*/ 0 h 2480190"/>
                  <a:gd name="connsiteX1" fmla="*/ 0 w 4173228"/>
                  <a:gd name="connsiteY1" fmla="*/ 2480190 h 2480190"/>
                  <a:gd name="connsiteX2" fmla="*/ 182750 w 4173228"/>
                  <a:gd name="connsiteY2" fmla="*/ 2475198 h 2480190"/>
                  <a:gd name="connsiteX3" fmla="*/ 4173228 w 4173228"/>
                  <a:gd name="connsiteY3" fmla="*/ 0 h 2480190"/>
                  <a:gd name="connsiteX0" fmla="*/ 3887370 w 3887370"/>
                  <a:gd name="connsiteY0" fmla="*/ 0 h 2450675"/>
                  <a:gd name="connsiteX1" fmla="*/ 0 w 3887370"/>
                  <a:gd name="connsiteY1" fmla="*/ 2450675 h 2450675"/>
                  <a:gd name="connsiteX2" fmla="*/ 182750 w 3887370"/>
                  <a:gd name="connsiteY2" fmla="*/ 2445683 h 2450675"/>
                  <a:gd name="connsiteX3" fmla="*/ 3887370 w 3887370"/>
                  <a:gd name="connsiteY3" fmla="*/ 0 h 2450675"/>
                  <a:gd name="connsiteX0" fmla="*/ 4081345 w 4081345"/>
                  <a:gd name="connsiteY0" fmla="*/ 0 h 2617926"/>
                  <a:gd name="connsiteX1" fmla="*/ 0 w 4081345"/>
                  <a:gd name="connsiteY1" fmla="*/ 2617926 h 2617926"/>
                  <a:gd name="connsiteX2" fmla="*/ 182750 w 4081345"/>
                  <a:gd name="connsiteY2" fmla="*/ 2612934 h 2617926"/>
                  <a:gd name="connsiteX3" fmla="*/ 4081345 w 408134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270530 w 4169125"/>
                  <a:gd name="connsiteY2" fmla="*/ 2612934 h 2617926"/>
                  <a:gd name="connsiteX3" fmla="*/ 4169125 w 4169125"/>
                  <a:gd name="connsiteY3" fmla="*/ 0 h 2617926"/>
                  <a:gd name="connsiteX0" fmla="*/ 4169125 w 4169125"/>
                  <a:gd name="connsiteY0" fmla="*/ 0 h 2617926"/>
                  <a:gd name="connsiteX1" fmla="*/ 0 w 4169125"/>
                  <a:gd name="connsiteY1" fmla="*/ 2617926 h 2617926"/>
                  <a:gd name="connsiteX2" fmla="*/ 165193 w 4169125"/>
                  <a:gd name="connsiteY2" fmla="*/ 2612934 h 2617926"/>
                  <a:gd name="connsiteX3" fmla="*/ 4169125 w 4169125"/>
                  <a:gd name="connsiteY3" fmla="*/ 0 h 2617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9125" h="2617926">
                    <a:moveTo>
                      <a:pt x="4169125" y="0"/>
                    </a:moveTo>
                    <a:lnTo>
                      <a:pt x="0" y="2617926"/>
                    </a:lnTo>
                    <a:lnTo>
                      <a:pt x="165193" y="2612934"/>
                    </a:lnTo>
                    <a:lnTo>
                      <a:pt x="416912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927EB8A-88AB-4EEF-BAFA-1C8B3167642C}"/>
                  </a:ext>
                </a:extLst>
              </p:cNvPr>
              <p:cNvSpPr/>
              <p:nvPr/>
            </p:nvSpPr>
            <p:spPr>
              <a:xfrm>
                <a:off x="5407877" y="3300379"/>
                <a:ext cx="1126931" cy="2583757"/>
              </a:xfrm>
              <a:custGeom>
                <a:avLst/>
                <a:gdLst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19641 w 1580972"/>
                  <a:gd name="connsiteY2" fmla="*/ 2401369 h 2409914"/>
                  <a:gd name="connsiteX3" fmla="*/ 1580972 w 1580972"/>
                  <a:gd name="connsiteY3" fmla="*/ 0 h 2409914"/>
                  <a:gd name="connsiteX0" fmla="*/ 1580972 w 1580972"/>
                  <a:gd name="connsiteY0" fmla="*/ 0 h 2409914"/>
                  <a:gd name="connsiteX1" fmla="*/ 0 w 1580972"/>
                  <a:gd name="connsiteY1" fmla="*/ 2409914 h 2409914"/>
                  <a:gd name="connsiteX2" fmla="*/ 133854 w 1580972"/>
                  <a:gd name="connsiteY2" fmla="*/ 2406107 h 2409914"/>
                  <a:gd name="connsiteX3" fmla="*/ 1580972 w 1580972"/>
                  <a:gd name="connsiteY3" fmla="*/ 0 h 2409914"/>
                  <a:gd name="connsiteX0" fmla="*/ 1472002 w 1472002"/>
                  <a:gd name="connsiteY0" fmla="*/ 0 h 2480981"/>
                  <a:gd name="connsiteX1" fmla="*/ 0 w 1472002"/>
                  <a:gd name="connsiteY1" fmla="*/ 2480981 h 2480981"/>
                  <a:gd name="connsiteX2" fmla="*/ 133854 w 1472002"/>
                  <a:gd name="connsiteY2" fmla="*/ 2477174 h 2480981"/>
                  <a:gd name="connsiteX3" fmla="*/ 1472002 w 1472002"/>
                  <a:gd name="connsiteY3" fmla="*/ 0 h 2480981"/>
                  <a:gd name="connsiteX0" fmla="*/ 1519381 w 1519381"/>
                  <a:gd name="connsiteY0" fmla="*/ 0 h 2594689"/>
                  <a:gd name="connsiteX1" fmla="*/ 0 w 1519381"/>
                  <a:gd name="connsiteY1" fmla="*/ 2594689 h 2594689"/>
                  <a:gd name="connsiteX2" fmla="*/ 133854 w 1519381"/>
                  <a:gd name="connsiteY2" fmla="*/ 2590882 h 2594689"/>
                  <a:gd name="connsiteX3" fmla="*/ 1519381 w 1519381"/>
                  <a:gd name="connsiteY3" fmla="*/ 0 h 2594689"/>
                  <a:gd name="connsiteX0" fmla="*/ 1510460 w 1510460"/>
                  <a:gd name="connsiteY0" fmla="*/ 0 h 2599150"/>
                  <a:gd name="connsiteX1" fmla="*/ 0 w 1510460"/>
                  <a:gd name="connsiteY1" fmla="*/ 2599150 h 2599150"/>
                  <a:gd name="connsiteX2" fmla="*/ 124933 w 1510460"/>
                  <a:gd name="connsiteY2" fmla="*/ 2590882 h 2599150"/>
                  <a:gd name="connsiteX3" fmla="*/ 1510460 w 1510460"/>
                  <a:gd name="connsiteY3" fmla="*/ 0 h 2599150"/>
                  <a:gd name="connsiteX0" fmla="*/ 1505999 w 1505999"/>
                  <a:gd name="connsiteY0" fmla="*/ 0 h 2594690"/>
                  <a:gd name="connsiteX1" fmla="*/ 0 w 1505999"/>
                  <a:gd name="connsiteY1" fmla="*/ 2594690 h 2594690"/>
                  <a:gd name="connsiteX2" fmla="*/ 120472 w 1505999"/>
                  <a:gd name="connsiteY2" fmla="*/ 2590882 h 2594690"/>
                  <a:gd name="connsiteX3" fmla="*/ 1505999 w 1505999"/>
                  <a:gd name="connsiteY3" fmla="*/ 0 h 2594690"/>
                  <a:gd name="connsiteX0" fmla="*/ 1367238 w 1367238"/>
                  <a:gd name="connsiteY0" fmla="*/ 0 h 2591132"/>
                  <a:gd name="connsiteX1" fmla="*/ 0 w 1367238"/>
                  <a:gd name="connsiteY1" fmla="*/ 2591132 h 2591132"/>
                  <a:gd name="connsiteX2" fmla="*/ 120472 w 1367238"/>
                  <a:gd name="connsiteY2" fmla="*/ 2587324 h 2591132"/>
                  <a:gd name="connsiteX3" fmla="*/ 1367238 w 1367238"/>
                  <a:gd name="connsiteY3" fmla="*/ 0 h 2591132"/>
                  <a:gd name="connsiteX0" fmla="*/ 1367238 w 1367238"/>
                  <a:gd name="connsiteY0" fmla="*/ 0 h 2601806"/>
                  <a:gd name="connsiteX1" fmla="*/ 0 w 1367238"/>
                  <a:gd name="connsiteY1" fmla="*/ 2601806 h 2601806"/>
                  <a:gd name="connsiteX2" fmla="*/ 120472 w 1367238"/>
                  <a:gd name="connsiteY2" fmla="*/ 2597998 h 2601806"/>
                  <a:gd name="connsiteX3" fmla="*/ 1367238 w 1367238"/>
                  <a:gd name="connsiteY3" fmla="*/ 0 h 2601806"/>
                  <a:gd name="connsiteX0" fmla="*/ 1098882 w 1098882"/>
                  <a:gd name="connsiteY0" fmla="*/ 0 h 2502415"/>
                  <a:gd name="connsiteX1" fmla="*/ 0 w 1098882"/>
                  <a:gd name="connsiteY1" fmla="*/ 2502415 h 2502415"/>
                  <a:gd name="connsiteX2" fmla="*/ 120472 w 1098882"/>
                  <a:gd name="connsiteY2" fmla="*/ 2498607 h 2502415"/>
                  <a:gd name="connsiteX3" fmla="*/ 1098882 w 1098882"/>
                  <a:gd name="connsiteY3" fmla="*/ 0 h 2502415"/>
                  <a:gd name="connsiteX0" fmla="*/ 1132541 w 1132541"/>
                  <a:gd name="connsiteY0" fmla="*/ 0 h 2566928"/>
                  <a:gd name="connsiteX1" fmla="*/ 0 w 1132541"/>
                  <a:gd name="connsiteY1" fmla="*/ 2566928 h 2566928"/>
                  <a:gd name="connsiteX2" fmla="*/ 120472 w 1132541"/>
                  <a:gd name="connsiteY2" fmla="*/ 2563120 h 2566928"/>
                  <a:gd name="connsiteX3" fmla="*/ 1132541 w 1132541"/>
                  <a:gd name="connsiteY3" fmla="*/ 0 h 2566928"/>
                  <a:gd name="connsiteX0" fmla="*/ 1126931 w 1126931"/>
                  <a:gd name="connsiteY0" fmla="*/ 0 h 2583757"/>
                  <a:gd name="connsiteX1" fmla="*/ 0 w 1126931"/>
                  <a:gd name="connsiteY1" fmla="*/ 2583757 h 2583757"/>
                  <a:gd name="connsiteX2" fmla="*/ 120472 w 1126931"/>
                  <a:gd name="connsiteY2" fmla="*/ 2579949 h 2583757"/>
                  <a:gd name="connsiteX3" fmla="*/ 1126931 w 1126931"/>
                  <a:gd name="connsiteY3" fmla="*/ 0 h 258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6931" h="2583757">
                    <a:moveTo>
                      <a:pt x="1126931" y="0"/>
                    </a:moveTo>
                    <a:lnTo>
                      <a:pt x="0" y="2583757"/>
                    </a:lnTo>
                    <a:lnTo>
                      <a:pt x="120472" y="2579949"/>
                    </a:lnTo>
                    <a:lnTo>
                      <a:pt x="1126931" y="0"/>
                    </a:lnTo>
                    <a:close/>
                  </a:path>
                </a:pathLst>
              </a:custGeom>
              <a:solidFill>
                <a:srgbClr val="FFDF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B6479AB-E699-46D9-B1ED-BF8D5C1AE68D}"/>
                  </a:ext>
                </a:extLst>
              </p:cNvPr>
              <p:cNvSpPr/>
              <p:nvPr/>
            </p:nvSpPr>
            <p:spPr>
              <a:xfrm>
                <a:off x="6702015" y="3323027"/>
                <a:ext cx="1694872" cy="2576975"/>
              </a:xfrm>
              <a:custGeom>
                <a:avLst/>
                <a:gdLst>
                  <a:gd name="connsiteX0" fmla="*/ 0 w 1429966"/>
                  <a:gd name="connsiteY0" fmla="*/ 0 h 2402732"/>
                  <a:gd name="connsiteX1" fmla="*/ 1293779 w 1429966"/>
                  <a:gd name="connsiteY1" fmla="*/ 2402732 h 2402732"/>
                  <a:gd name="connsiteX2" fmla="*/ 1429966 w 1429966"/>
                  <a:gd name="connsiteY2" fmla="*/ 2402732 h 2402732"/>
                  <a:gd name="connsiteX3" fmla="*/ 0 w 1429966"/>
                  <a:gd name="connsiteY3" fmla="*/ 0 h 2402732"/>
                  <a:gd name="connsiteX0" fmla="*/ 0 w 1498060"/>
                  <a:gd name="connsiteY0" fmla="*/ 0 h 2538919"/>
                  <a:gd name="connsiteX1" fmla="*/ 1361873 w 1498060"/>
                  <a:gd name="connsiteY1" fmla="*/ 2538919 h 2538919"/>
                  <a:gd name="connsiteX2" fmla="*/ 1498060 w 1498060"/>
                  <a:gd name="connsiteY2" fmla="*/ 2538919 h 2538919"/>
                  <a:gd name="connsiteX3" fmla="*/ 0 w 1498060"/>
                  <a:gd name="connsiteY3" fmla="*/ 0 h 2538919"/>
                  <a:gd name="connsiteX0" fmla="*/ 0 w 1577573"/>
                  <a:gd name="connsiteY0" fmla="*/ 0 h 2519041"/>
                  <a:gd name="connsiteX1" fmla="*/ 1441386 w 1577573"/>
                  <a:gd name="connsiteY1" fmla="*/ 2519041 h 2519041"/>
                  <a:gd name="connsiteX2" fmla="*/ 1577573 w 1577573"/>
                  <a:gd name="connsiteY2" fmla="*/ 2519041 h 2519041"/>
                  <a:gd name="connsiteX3" fmla="*/ 0 w 1577573"/>
                  <a:gd name="connsiteY3" fmla="*/ 0 h 2519041"/>
                  <a:gd name="connsiteX0" fmla="*/ 0 w 1637207"/>
                  <a:gd name="connsiteY0" fmla="*/ 0 h 2568737"/>
                  <a:gd name="connsiteX1" fmla="*/ 1501020 w 1637207"/>
                  <a:gd name="connsiteY1" fmla="*/ 2568737 h 2568737"/>
                  <a:gd name="connsiteX2" fmla="*/ 1637207 w 1637207"/>
                  <a:gd name="connsiteY2" fmla="*/ 2568737 h 2568737"/>
                  <a:gd name="connsiteX3" fmla="*/ 0 w 1637207"/>
                  <a:gd name="connsiteY3" fmla="*/ 0 h 2568737"/>
                  <a:gd name="connsiteX0" fmla="*/ 0 w 1682515"/>
                  <a:gd name="connsiteY0" fmla="*/ 0 h 2568737"/>
                  <a:gd name="connsiteX1" fmla="*/ 1546328 w 1682515"/>
                  <a:gd name="connsiteY1" fmla="*/ 2568737 h 2568737"/>
                  <a:gd name="connsiteX2" fmla="*/ 1682515 w 1682515"/>
                  <a:gd name="connsiteY2" fmla="*/ 2568737 h 2568737"/>
                  <a:gd name="connsiteX3" fmla="*/ 0 w 1682515"/>
                  <a:gd name="connsiteY3" fmla="*/ 0 h 2568737"/>
                  <a:gd name="connsiteX0" fmla="*/ 0 w 1694872"/>
                  <a:gd name="connsiteY0" fmla="*/ 0 h 2576975"/>
                  <a:gd name="connsiteX1" fmla="*/ 1558685 w 1694872"/>
                  <a:gd name="connsiteY1" fmla="*/ 2576975 h 2576975"/>
                  <a:gd name="connsiteX2" fmla="*/ 1694872 w 1694872"/>
                  <a:gd name="connsiteY2" fmla="*/ 2576975 h 2576975"/>
                  <a:gd name="connsiteX3" fmla="*/ 0 w 1694872"/>
                  <a:gd name="connsiteY3" fmla="*/ 0 h 2576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4872" h="2576975">
                    <a:moveTo>
                      <a:pt x="0" y="0"/>
                    </a:moveTo>
                    <a:lnTo>
                      <a:pt x="1558685" y="2576975"/>
                    </a:lnTo>
                    <a:lnTo>
                      <a:pt x="1694872" y="2576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25CD185B-2DF8-48A9-B467-4A26104C9AC5}"/>
                  </a:ext>
                </a:extLst>
              </p:cNvPr>
              <p:cNvSpPr/>
              <p:nvPr/>
            </p:nvSpPr>
            <p:spPr>
              <a:xfrm>
                <a:off x="-10443" y="3427349"/>
                <a:ext cx="6096412" cy="2475488"/>
              </a:xfrm>
              <a:custGeom>
                <a:avLst/>
                <a:gdLst>
                  <a:gd name="connsiteX0" fmla="*/ 0 w 5971592"/>
                  <a:gd name="connsiteY0" fmla="*/ 2450841 h 2450841"/>
                  <a:gd name="connsiteX1" fmla="*/ 5959151 w 5971592"/>
                  <a:gd name="connsiteY1" fmla="*/ 0 h 2450841"/>
                  <a:gd name="connsiteX2" fmla="*/ 5971592 w 5971592"/>
                  <a:gd name="connsiteY2" fmla="*/ 37322 h 2450841"/>
                  <a:gd name="connsiteX3" fmla="*/ 360784 w 5971592"/>
                  <a:gd name="connsiteY3" fmla="*/ 2444620 h 2450841"/>
                  <a:gd name="connsiteX4" fmla="*/ 0 w 5971592"/>
                  <a:gd name="connsiteY4" fmla="*/ 2450841 h 245084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73225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84033"/>
                  <a:gd name="connsiteY0" fmla="*/ 2444621 h 2444621"/>
                  <a:gd name="connsiteX1" fmla="*/ 5971592 w 5984033"/>
                  <a:gd name="connsiteY1" fmla="*/ 0 h 2444621"/>
                  <a:gd name="connsiteX2" fmla="*/ 5984033 w 5984033"/>
                  <a:gd name="connsiteY2" fmla="*/ 37322 h 2444621"/>
                  <a:gd name="connsiteX3" fmla="*/ 348343 w 5984033"/>
                  <a:gd name="connsiteY3" fmla="*/ 2444620 h 2444621"/>
                  <a:gd name="connsiteX4" fmla="*/ 0 w 5984033"/>
                  <a:gd name="connsiteY4" fmla="*/ 2444621 h 2444621"/>
                  <a:gd name="connsiteX0" fmla="*/ 0 w 5977813"/>
                  <a:gd name="connsiteY0" fmla="*/ 2432180 h 2444620"/>
                  <a:gd name="connsiteX1" fmla="*/ 5965372 w 5977813"/>
                  <a:gd name="connsiteY1" fmla="*/ 0 h 2444620"/>
                  <a:gd name="connsiteX2" fmla="*/ 5977813 w 5977813"/>
                  <a:gd name="connsiteY2" fmla="*/ 37322 h 2444620"/>
                  <a:gd name="connsiteX3" fmla="*/ 342123 w 5977813"/>
                  <a:gd name="connsiteY3" fmla="*/ 2444620 h 2444620"/>
                  <a:gd name="connsiteX4" fmla="*/ 0 w 5977813"/>
                  <a:gd name="connsiteY4" fmla="*/ 2432180 h 2444620"/>
                  <a:gd name="connsiteX0" fmla="*/ 0 w 5992045"/>
                  <a:gd name="connsiteY0" fmla="*/ 2439295 h 2444620"/>
                  <a:gd name="connsiteX1" fmla="*/ 5979604 w 5992045"/>
                  <a:gd name="connsiteY1" fmla="*/ 0 h 2444620"/>
                  <a:gd name="connsiteX2" fmla="*/ 5992045 w 5992045"/>
                  <a:gd name="connsiteY2" fmla="*/ 37322 h 2444620"/>
                  <a:gd name="connsiteX3" fmla="*/ 356355 w 5992045"/>
                  <a:gd name="connsiteY3" fmla="*/ 2444620 h 2444620"/>
                  <a:gd name="connsiteX4" fmla="*/ 0 w 5992045"/>
                  <a:gd name="connsiteY4" fmla="*/ 2439295 h 2444620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37322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39295 h 2450597"/>
                  <a:gd name="connsiteX1" fmla="*/ 5979604 w 5992045"/>
                  <a:gd name="connsiteY1" fmla="*/ 0 h 2450597"/>
                  <a:gd name="connsiteX2" fmla="*/ 5992045 w 5992045"/>
                  <a:gd name="connsiteY2" fmla="*/ 40340 h 2450597"/>
                  <a:gd name="connsiteX3" fmla="*/ 410143 w 5992045"/>
                  <a:gd name="connsiteY3" fmla="*/ 2450597 h 2450597"/>
                  <a:gd name="connsiteX4" fmla="*/ 0 w 5992045"/>
                  <a:gd name="connsiteY4" fmla="*/ 2439295 h 2450597"/>
                  <a:gd name="connsiteX0" fmla="*/ 0 w 5992045"/>
                  <a:gd name="connsiteY0" fmla="*/ 2418171 h 2429473"/>
                  <a:gd name="connsiteX1" fmla="*/ 5985640 w 5992045"/>
                  <a:gd name="connsiteY1" fmla="*/ 0 h 2429473"/>
                  <a:gd name="connsiteX2" fmla="*/ 5992045 w 5992045"/>
                  <a:gd name="connsiteY2" fmla="*/ 19216 h 2429473"/>
                  <a:gd name="connsiteX3" fmla="*/ 410143 w 5992045"/>
                  <a:gd name="connsiteY3" fmla="*/ 2429473 h 2429473"/>
                  <a:gd name="connsiteX4" fmla="*/ 0 w 5992045"/>
                  <a:gd name="connsiteY4" fmla="*/ 2418171 h 2429473"/>
                  <a:gd name="connsiteX0" fmla="*/ 0 w 6100686"/>
                  <a:gd name="connsiteY0" fmla="*/ 2441204 h 2452506"/>
                  <a:gd name="connsiteX1" fmla="*/ 5985640 w 6100686"/>
                  <a:gd name="connsiteY1" fmla="*/ 23033 h 2452506"/>
                  <a:gd name="connsiteX2" fmla="*/ 6100686 w 6100686"/>
                  <a:gd name="connsiteY2" fmla="*/ 0 h 2452506"/>
                  <a:gd name="connsiteX3" fmla="*/ 410143 w 6100686"/>
                  <a:gd name="connsiteY3" fmla="*/ 2452506 h 2452506"/>
                  <a:gd name="connsiteX4" fmla="*/ 0 w 6100686"/>
                  <a:gd name="connsiteY4" fmla="*/ 2441204 h 2452506"/>
                  <a:gd name="connsiteX0" fmla="*/ 0 w 6100686"/>
                  <a:gd name="connsiteY0" fmla="*/ 2445332 h 2456634"/>
                  <a:gd name="connsiteX1" fmla="*/ 6079192 w 6100686"/>
                  <a:gd name="connsiteY1" fmla="*/ 0 h 2456634"/>
                  <a:gd name="connsiteX2" fmla="*/ 6100686 w 6100686"/>
                  <a:gd name="connsiteY2" fmla="*/ 4128 h 2456634"/>
                  <a:gd name="connsiteX3" fmla="*/ 410143 w 6100686"/>
                  <a:gd name="connsiteY3" fmla="*/ 2456634 h 2456634"/>
                  <a:gd name="connsiteX4" fmla="*/ 0 w 6100686"/>
                  <a:gd name="connsiteY4" fmla="*/ 2445332 h 2456634"/>
                  <a:gd name="connsiteX0" fmla="*/ 0 w 6105838"/>
                  <a:gd name="connsiteY0" fmla="*/ 2445332 h 2456634"/>
                  <a:gd name="connsiteX1" fmla="*/ 6079192 w 6105838"/>
                  <a:gd name="connsiteY1" fmla="*/ 0 h 2456634"/>
                  <a:gd name="connsiteX2" fmla="*/ 6105838 w 6105838"/>
                  <a:gd name="connsiteY2" fmla="*/ 11855 h 2456634"/>
                  <a:gd name="connsiteX3" fmla="*/ 410143 w 6105838"/>
                  <a:gd name="connsiteY3" fmla="*/ 2456634 h 2456634"/>
                  <a:gd name="connsiteX4" fmla="*/ 0 w 6105838"/>
                  <a:gd name="connsiteY4" fmla="*/ 2445332 h 2456634"/>
                  <a:gd name="connsiteX0" fmla="*/ 0 w 6105838"/>
                  <a:gd name="connsiteY0" fmla="*/ 2445332 h 2475488"/>
                  <a:gd name="connsiteX1" fmla="*/ 6079192 w 6105838"/>
                  <a:gd name="connsiteY1" fmla="*/ 0 h 2475488"/>
                  <a:gd name="connsiteX2" fmla="*/ 6105838 w 6105838"/>
                  <a:gd name="connsiteY2" fmla="*/ 11855 h 2475488"/>
                  <a:gd name="connsiteX3" fmla="*/ 391290 w 6105838"/>
                  <a:gd name="connsiteY3" fmla="*/ 2475488 h 2475488"/>
                  <a:gd name="connsiteX4" fmla="*/ 0 w 6105838"/>
                  <a:gd name="connsiteY4" fmla="*/ 2445332 h 2475488"/>
                  <a:gd name="connsiteX0" fmla="*/ 0 w 6096412"/>
                  <a:gd name="connsiteY0" fmla="*/ 2473612 h 2475488"/>
                  <a:gd name="connsiteX1" fmla="*/ 6069766 w 6096412"/>
                  <a:gd name="connsiteY1" fmla="*/ 0 h 2475488"/>
                  <a:gd name="connsiteX2" fmla="*/ 6096412 w 6096412"/>
                  <a:gd name="connsiteY2" fmla="*/ 11855 h 2475488"/>
                  <a:gd name="connsiteX3" fmla="*/ 381864 w 6096412"/>
                  <a:gd name="connsiteY3" fmla="*/ 2475488 h 2475488"/>
                  <a:gd name="connsiteX4" fmla="*/ 0 w 6096412"/>
                  <a:gd name="connsiteY4" fmla="*/ 2473612 h 2475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96412" h="2475488">
                    <a:moveTo>
                      <a:pt x="0" y="2473612"/>
                    </a:moveTo>
                    <a:lnTo>
                      <a:pt x="6069766" y="0"/>
                    </a:lnTo>
                    <a:lnTo>
                      <a:pt x="6096412" y="11855"/>
                    </a:lnTo>
                    <a:lnTo>
                      <a:pt x="381864" y="2475488"/>
                    </a:lnTo>
                    <a:lnTo>
                      <a:pt x="0" y="24736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07987C5-6518-4A8F-A3D2-4943033C1D6C}"/>
                  </a:ext>
                </a:extLst>
              </p:cNvPr>
              <p:cNvSpPr/>
              <p:nvPr/>
            </p:nvSpPr>
            <p:spPr>
              <a:xfrm>
                <a:off x="-6383" y="3422116"/>
                <a:ext cx="6081164" cy="2481592"/>
              </a:xfrm>
              <a:custGeom>
                <a:avLst/>
                <a:gdLst>
                  <a:gd name="connsiteX0" fmla="*/ 57150 w 5972175"/>
                  <a:gd name="connsiteY0" fmla="*/ 2438400 h 2438400"/>
                  <a:gd name="connsiteX1" fmla="*/ 5972175 w 5972175"/>
                  <a:gd name="connsiteY1" fmla="*/ 0 h 2438400"/>
                  <a:gd name="connsiteX2" fmla="*/ 19050 w 5972175"/>
                  <a:gd name="connsiteY2" fmla="*/ 2152650 h 2438400"/>
                  <a:gd name="connsiteX3" fmla="*/ 0 w 5972175"/>
                  <a:gd name="connsiteY3" fmla="*/ 2438400 h 2438400"/>
                  <a:gd name="connsiteX4" fmla="*/ 57150 w 5972175"/>
                  <a:gd name="connsiteY4" fmla="*/ 2438400 h 2438400"/>
                  <a:gd name="connsiteX0" fmla="*/ 66675 w 5981700"/>
                  <a:gd name="connsiteY0" fmla="*/ 2438400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66675 w 5981700"/>
                  <a:gd name="connsiteY4" fmla="*/ 2438400 h 2438400"/>
                  <a:gd name="connsiteX0" fmla="*/ 152400 w 5981700"/>
                  <a:gd name="connsiteY0" fmla="*/ 2447925 h 2447925"/>
                  <a:gd name="connsiteX1" fmla="*/ 5981700 w 5981700"/>
                  <a:gd name="connsiteY1" fmla="*/ 0 h 2447925"/>
                  <a:gd name="connsiteX2" fmla="*/ 0 w 5981700"/>
                  <a:gd name="connsiteY2" fmla="*/ 2152650 h 2447925"/>
                  <a:gd name="connsiteX3" fmla="*/ 9525 w 5981700"/>
                  <a:gd name="connsiteY3" fmla="*/ 2438400 h 2447925"/>
                  <a:gd name="connsiteX4" fmla="*/ 152400 w 5981700"/>
                  <a:gd name="connsiteY4" fmla="*/ 2447925 h 2447925"/>
                  <a:gd name="connsiteX0" fmla="*/ 190500 w 5981700"/>
                  <a:gd name="connsiteY0" fmla="*/ 2432685 h 2438400"/>
                  <a:gd name="connsiteX1" fmla="*/ 5981700 w 5981700"/>
                  <a:gd name="connsiteY1" fmla="*/ 0 h 2438400"/>
                  <a:gd name="connsiteX2" fmla="*/ 0 w 5981700"/>
                  <a:gd name="connsiteY2" fmla="*/ 2152650 h 2438400"/>
                  <a:gd name="connsiteX3" fmla="*/ 9525 w 5981700"/>
                  <a:gd name="connsiteY3" fmla="*/ 2438400 h 2438400"/>
                  <a:gd name="connsiteX4" fmla="*/ 190500 w 5981700"/>
                  <a:gd name="connsiteY4" fmla="*/ 2432685 h 2438400"/>
                  <a:gd name="connsiteX0" fmla="*/ 190500 w 5984718"/>
                  <a:gd name="connsiteY0" fmla="*/ 2450792 h 2456507"/>
                  <a:gd name="connsiteX1" fmla="*/ 5984718 w 5984718"/>
                  <a:gd name="connsiteY1" fmla="*/ 0 h 2456507"/>
                  <a:gd name="connsiteX2" fmla="*/ 0 w 5984718"/>
                  <a:gd name="connsiteY2" fmla="*/ 2170757 h 2456507"/>
                  <a:gd name="connsiteX3" fmla="*/ 9525 w 5984718"/>
                  <a:gd name="connsiteY3" fmla="*/ 2456507 h 2456507"/>
                  <a:gd name="connsiteX4" fmla="*/ 190500 w 5984718"/>
                  <a:gd name="connsiteY4" fmla="*/ 2450792 h 2456507"/>
                  <a:gd name="connsiteX0" fmla="*/ 190500 w 5981700"/>
                  <a:gd name="connsiteY0" fmla="*/ 2441739 h 2447454"/>
                  <a:gd name="connsiteX1" fmla="*/ 5981700 w 5981700"/>
                  <a:gd name="connsiteY1" fmla="*/ 0 h 2447454"/>
                  <a:gd name="connsiteX2" fmla="*/ 0 w 5981700"/>
                  <a:gd name="connsiteY2" fmla="*/ 2161704 h 2447454"/>
                  <a:gd name="connsiteX3" fmla="*/ 9525 w 5981700"/>
                  <a:gd name="connsiteY3" fmla="*/ 2447454 h 2447454"/>
                  <a:gd name="connsiteX4" fmla="*/ 190500 w 5981700"/>
                  <a:gd name="connsiteY4" fmla="*/ 2441739 h 2447454"/>
                  <a:gd name="connsiteX0" fmla="*/ 190500 w 5981700"/>
                  <a:gd name="connsiteY0" fmla="*/ 2435703 h 2441418"/>
                  <a:gd name="connsiteX1" fmla="*/ 5981700 w 5981700"/>
                  <a:gd name="connsiteY1" fmla="*/ 0 h 2441418"/>
                  <a:gd name="connsiteX2" fmla="*/ 0 w 5981700"/>
                  <a:gd name="connsiteY2" fmla="*/ 2155668 h 2441418"/>
                  <a:gd name="connsiteX3" fmla="*/ 9525 w 5981700"/>
                  <a:gd name="connsiteY3" fmla="*/ 2441418 h 2441418"/>
                  <a:gd name="connsiteX4" fmla="*/ 190500 w 5981700"/>
                  <a:gd name="connsiteY4" fmla="*/ 2435703 h 2441418"/>
                  <a:gd name="connsiteX0" fmla="*/ 190500 w 6081288"/>
                  <a:gd name="connsiteY0" fmla="*/ 2456827 h 2462542"/>
                  <a:gd name="connsiteX1" fmla="*/ 6081288 w 6081288"/>
                  <a:gd name="connsiteY1" fmla="*/ 0 h 2462542"/>
                  <a:gd name="connsiteX2" fmla="*/ 0 w 6081288"/>
                  <a:gd name="connsiteY2" fmla="*/ 2176792 h 2462542"/>
                  <a:gd name="connsiteX3" fmla="*/ 9525 w 6081288"/>
                  <a:gd name="connsiteY3" fmla="*/ 2462542 h 2462542"/>
                  <a:gd name="connsiteX4" fmla="*/ 190500 w 6081288"/>
                  <a:gd name="connsiteY4" fmla="*/ 2456827 h 2462542"/>
                  <a:gd name="connsiteX0" fmla="*/ 190500 w 6084306"/>
                  <a:gd name="connsiteY0" fmla="*/ 2465880 h 2471595"/>
                  <a:gd name="connsiteX1" fmla="*/ 6084306 w 6084306"/>
                  <a:gd name="connsiteY1" fmla="*/ 0 h 2471595"/>
                  <a:gd name="connsiteX2" fmla="*/ 0 w 6084306"/>
                  <a:gd name="connsiteY2" fmla="*/ 2185845 h 2471595"/>
                  <a:gd name="connsiteX3" fmla="*/ 9525 w 6084306"/>
                  <a:gd name="connsiteY3" fmla="*/ 2471595 h 2471595"/>
                  <a:gd name="connsiteX4" fmla="*/ 190500 w 6084306"/>
                  <a:gd name="connsiteY4" fmla="*/ 2465880 h 2471595"/>
                  <a:gd name="connsiteX0" fmla="*/ 190500 w 6084306"/>
                  <a:gd name="connsiteY0" fmla="*/ 2475307 h 2475307"/>
                  <a:gd name="connsiteX1" fmla="*/ 6084306 w 6084306"/>
                  <a:gd name="connsiteY1" fmla="*/ 0 h 2475307"/>
                  <a:gd name="connsiteX2" fmla="*/ 0 w 6084306"/>
                  <a:gd name="connsiteY2" fmla="*/ 2185845 h 2475307"/>
                  <a:gd name="connsiteX3" fmla="*/ 9525 w 6084306"/>
                  <a:gd name="connsiteY3" fmla="*/ 2471595 h 2475307"/>
                  <a:gd name="connsiteX4" fmla="*/ 190500 w 6084306"/>
                  <a:gd name="connsiteY4" fmla="*/ 2475307 h 2475307"/>
                  <a:gd name="connsiteX0" fmla="*/ 190500 w 6084306"/>
                  <a:gd name="connsiteY0" fmla="*/ 2475307 h 2487306"/>
                  <a:gd name="connsiteX1" fmla="*/ 6084306 w 6084306"/>
                  <a:gd name="connsiteY1" fmla="*/ 0 h 2487306"/>
                  <a:gd name="connsiteX2" fmla="*/ 0 w 6084306"/>
                  <a:gd name="connsiteY2" fmla="*/ 2185845 h 2487306"/>
                  <a:gd name="connsiteX3" fmla="*/ 9525 w 6084306"/>
                  <a:gd name="connsiteY3" fmla="*/ 2487306 h 2487306"/>
                  <a:gd name="connsiteX4" fmla="*/ 190500 w 6084306"/>
                  <a:gd name="connsiteY4" fmla="*/ 2475307 h 2487306"/>
                  <a:gd name="connsiteX0" fmla="*/ 190500 w 6084306"/>
                  <a:gd name="connsiteY0" fmla="*/ 2475307 h 2481021"/>
                  <a:gd name="connsiteX1" fmla="*/ 6084306 w 6084306"/>
                  <a:gd name="connsiteY1" fmla="*/ 0 h 2481021"/>
                  <a:gd name="connsiteX2" fmla="*/ 0 w 6084306"/>
                  <a:gd name="connsiteY2" fmla="*/ 2185845 h 2481021"/>
                  <a:gd name="connsiteX3" fmla="*/ 9525 w 6084306"/>
                  <a:gd name="connsiteY3" fmla="*/ 2481021 h 2481021"/>
                  <a:gd name="connsiteX4" fmla="*/ 190500 w 6084306"/>
                  <a:gd name="connsiteY4" fmla="*/ 2475307 h 2481021"/>
                  <a:gd name="connsiteX0" fmla="*/ 190500 w 6084306"/>
                  <a:gd name="connsiteY0" fmla="*/ 2481592 h 2481592"/>
                  <a:gd name="connsiteX1" fmla="*/ 6084306 w 6084306"/>
                  <a:gd name="connsiteY1" fmla="*/ 0 h 2481592"/>
                  <a:gd name="connsiteX2" fmla="*/ 0 w 6084306"/>
                  <a:gd name="connsiteY2" fmla="*/ 2185845 h 2481592"/>
                  <a:gd name="connsiteX3" fmla="*/ 9525 w 6084306"/>
                  <a:gd name="connsiteY3" fmla="*/ 2481021 h 2481592"/>
                  <a:gd name="connsiteX4" fmla="*/ 190500 w 6084306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81021 h 2481592"/>
                  <a:gd name="connsiteX4" fmla="*/ 187358 w 6081164"/>
                  <a:gd name="connsiteY4" fmla="*/ 2481592 h 2481592"/>
                  <a:gd name="connsiteX0" fmla="*/ 187358 w 6081164"/>
                  <a:gd name="connsiteY0" fmla="*/ 2481592 h 2481592"/>
                  <a:gd name="connsiteX1" fmla="*/ 6081164 w 6081164"/>
                  <a:gd name="connsiteY1" fmla="*/ 0 h 2481592"/>
                  <a:gd name="connsiteX2" fmla="*/ 0 w 6081164"/>
                  <a:gd name="connsiteY2" fmla="*/ 2188987 h 2481592"/>
                  <a:gd name="connsiteX3" fmla="*/ 6383 w 6081164"/>
                  <a:gd name="connsiteY3" fmla="*/ 2477879 h 2481592"/>
                  <a:gd name="connsiteX4" fmla="*/ 187358 w 6081164"/>
                  <a:gd name="connsiteY4" fmla="*/ 2481592 h 2481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81164" h="2481592">
                    <a:moveTo>
                      <a:pt x="187358" y="2481592"/>
                    </a:moveTo>
                    <a:lnTo>
                      <a:pt x="6081164" y="0"/>
                    </a:lnTo>
                    <a:lnTo>
                      <a:pt x="0" y="2188987"/>
                    </a:lnTo>
                    <a:lnTo>
                      <a:pt x="6383" y="2477879"/>
                    </a:lnTo>
                    <a:lnTo>
                      <a:pt x="187358" y="2481592"/>
                    </a:lnTo>
                    <a:close/>
                  </a:path>
                </a:pathLst>
              </a:custGeom>
              <a:blipFill dpi="0"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2EAF18B-F181-4AB4-9DD4-C8EE0F889338}"/>
                  </a:ext>
                </a:extLst>
              </p:cNvPr>
              <p:cNvSpPr/>
              <p:nvPr/>
            </p:nvSpPr>
            <p:spPr>
              <a:xfrm>
                <a:off x="6730363" y="3361613"/>
                <a:ext cx="1899288" cy="2519641"/>
              </a:xfrm>
              <a:custGeom>
                <a:avLst/>
                <a:gdLst>
                  <a:gd name="connsiteX0" fmla="*/ 1667741 w 1828800"/>
                  <a:gd name="connsiteY0" fmla="*/ 2509405 h 2524991"/>
                  <a:gd name="connsiteX1" fmla="*/ 1828800 w 1828800"/>
                  <a:gd name="connsiteY1" fmla="*/ 2524991 h 2524991"/>
                  <a:gd name="connsiteX2" fmla="*/ 0 w 1828800"/>
                  <a:gd name="connsiteY2" fmla="*/ 0 h 2524991"/>
                  <a:gd name="connsiteX3" fmla="*/ 1667741 w 1828800"/>
                  <a:gd name="connsiteY3" fmla="*/ 2509405 h 2524991"/>
                  <a:gd name="connsiteX0" fmla="*/ 1667741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67741 w 1828800"/>
                  <a:gd name="connsiteY3" fmla="*/ 2509405 h 2514600"/>
                  <a:gd name="connsiteX0" fmla="*/ 1698914 w 1828800"/>
                  <a:gd name="connsiteY0" fmla="*/ 2509405 h 2514600"/>
                  <a:gd name="connsiteX1" fmla="*/ 1828800 w 1828800"/>
                  <a:gd name="connsiteY1" fmla="*/ 2514600 h 2514600"/>
                  <a:gd name="connsiteX2" fmla="*/ 0 w 1828800"/>
                  <a:gd name="connsiteY2" fmla="*/ 0 h 2514600"/>
                  <a:gd name="connsiteX3" fmla="*/ 1698914 w 1828800"/>
                  <a:gd name="connsiteY3" fmla="*/ 2509405 h 2514600"/>
                  <a:gd name="connsiteX0" fmla="*/ 1698914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698914 w 1865169"/>
                  <a:gd name="connsiteY3" fmla="*/ 2509405 h 2524990"/>
                  <a:gd name="connsiteX0" fmla="*/ 1730087 w 1865169"/>
                  <a:gd name="connsiteY0" fmla="*/ 2509405 h 2524990"/>
                  <a:gd name="connsiteX1" fmla="*/ 1865169 w 1865169"/>
                  <a:gd name="connsiteY1" fmla="*/ 2524990 h 2524990"/>
                  <a:gd name="connsiteX2" fmla="*/ 0 w 1865169"/>
                  <a:gd name="connsiteY2" fmla="*/ 0 h 2524990"/>
                  <a:gd name="connsiteX3" fmla="*/ 1730087 w 1865169"/>
                  <a:gd name="connsiteY3" fmla="*/ 2509405 h 2524990"/>
                  <a:gd name="connsiteX0" fmla="*/ 1730087 w 1865169"/>
                  <a:gd name="connsiteY0" fmla="*/ 2509405 h 2509405"/>
                  <a:gd name="connsiteX1" fmla="*/ 1865169 w 1865169"/>
                  <a:gd name="connsiteY1" fmla="*/ 2509404 h 2509405"/>
                  <a:gd name="connsiteX2" fmla="*/ 0 w 1865169"/>
                  <a:gd name="connsiteY2" fmla="*/ 0 h 2509405"/>
                  <a:gd name="connsiteX3" fmla="*/ 1730087 w 1865169"/>
                  <a:gd name="connsiteY3" fmla="*/ 2509405 h 2509405"/>
                  <a:gd name="connsiteX0" fmla="*/ 1764206 w 1899288"/>
                  <a:gd name="connsiteY0" fmla="*/ 2519641 h 2519641"/>
                  <a:gd name="connsiteX1" fmla="*/ 1899288 w 1899288"/>
                  <a:gd name="connsiteY1" fmla="*/ 2519640 h 2519641"/>
                  <a:gd name="connsiteX2" fmla="*/ 0 w 1899288"/>
                  <a:gd name="connsiteY2" fmla="*/ 0 h 2519641"/>
                  <a:gd name="connsiteX3" fmla="*/ 1764206 w 1899288"/>
                  <a:gd name="connsiteY3" fmla="*/ 2519641 h 251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9288" h="2519641">
                    <a:moveTo>
                      <a:pt x="1764206" y="2519641"/>
                    </a:moveTo>
                    <a:lnTo>
                      <a:pt x="1899288" y="2519640"/>
                    </a:lnTo>
                    <a:lnTo>
                      <a:pt x="0" y="0"/>
                    </a:lnTo>
                    <a:lnTo>
                      <a:pt x="1764206" y="2519641"/>
                    </a:lnTo>
                    <a:close/>
                  </a:path>
                </a:pathLst>
              </a:custGeom>
              <a:blipFill dpi="0"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FA5D0C9-2167-4B99-8FBD-C70CD6A63FDF}"/>
                  </a:ext>
                </a:extLst>
              </p:cNvPr>
              <p:cNvSpPr/>
              <p:nvPr/>
            </p:nvSpPr>
            <p:spPr>
              <a:xfrm>
                <a:off x="3793701" y="3581070"/>
                <a:ext cx="1957475" cy="837385"/>
              </a:xfrm>
              <a:custGeom>
                <a:avLst/>
                <a:gdLst>
                  <a:gd name="connsiteX0" fmla="*/ 77350 w 2272386"/>
                  <a:gd name="connsiteY0" fmla="*/ 934706 h 970903"/>
                  <a:gd name="connsiteX1" fmla="*/ 477400 w 2272386"/>
                  <a:gd name="connsiteY1" fmla="*/ 799624 h 970903"/>
                  <a:gd name="connsiteX2" fmla="*/ 924210 w 2272386"/>
                  <a:gd name="connsiteY2" fmla="*/ 789233 h 970903"/>
                  <a:gd name="connsiteX3" fmla="*/ 1215155 w 2272386"/>
                  <a:gd name="connsiteY3" fmla="*/ 752865 h 970903"/>
                  <a:gd name="connsiteX4" fmla="*/ 1625596 w 2272386"/>
                  <a:gd name="connsiteY4" fmla="*/ 513874 h 970903"/>
                  <a:gd name="connsiteX5" fmla="*/ 2129555 w 2272386"/>
                  <a:gd name="connsiteY5" fmla="*/ 186560 h 970903"/>
                  <a:gd name="connsiteX6" fmla="*/ 2113969 w 2272386"/>
                  <a:gd name="connsiteY6" fmla="*/ 113824 h 970903"/>
                  <a:gd name="connsiteX7" fmla="*/ 2124360 w 2272386"/>
                  <a:gd name="connsiteY7" fmla="*/ 51479 h 970903"/>
                  <a:gd name="connsiteX8" fmla="*/ 77350 w 2272386"/>
                  <a:gd name="connsiteY8" fmla="*/ 934706 h 970903"/>
                  <a:gd name="connsiteX0" fmla="*/ 104637 w 2051281"/>
                  <a:gd name="connsiteY0" fmla="*/ 816468 h 867211"/>
                  <a:gd name="connsiteX1" fmla="*/ 273419 w 2051281"/>
                  <a:gd name="connsiteY1" fmla="*/ 791684 h 867211"/>
                  <a:gd name="connsiteX2" fmla="*/ 720229 w 2051281"/>
                  <a:gd name="connsiteY2" fmla="*/ 781293 h 867211"/>
                  <a:gd name="connsiteX3" fmla="*/ 1011174 w 2051281"/>
                  <a:gd name="connsiteY3" fmla="*/ 744925 h 867211"/>
                  <a:gd name="connsiteX4" fmla="*/ 1421615 w 2051281"/>
                  <a:gd name="connsiteY4" fmla="*/ 505934 h 867211"/>
                  <a:gd name="connsiteX5" fmla="*/ 1925574 w 2051281"/>
                  <a:gd name="connsiteY5" fmla="*/ 178620 h 867211"/>
                  <a:gd name="connsiteX6" fmla="*/ 1909988 w 2051281"/>
                  <a:gd name="connsiteY6" fmla="*/ 105884 h 867211"/>
                  <a:gd name="connsiteX7" fmla="*/ 1920379 w 2051281"/>
                  <a:gd name="connsiteY7" fmla="*/ 43539 h 867211"/>
                  <a:gd name="connsiteX8" fmla="*/ 104637 w 2051281"/>
                  <a:gd name="connsiteY8" fmla="*/ 816468 h 867211"/>
                  <a:gd name="connsiteX0" fmla="*/ 3366 w 1950010"/>
                  <a:gd name="connsiteY0" fmla="*/ 816468 h 818822"/>
                  <a:gd name="connsiteX1" fmla="*/ 172148 w 1950010"/>
                  <a:gd name="connsiteY1" fmla="*/ 791684 h 818822"/>
                  <a:gd name="connsiteX2" fmla="*/ 618958 w 1950010"/>
                  <a:gd name="connsiteY2" fmla="*/ 781293 h 818822"/>
                  <a:gd name="connsiteX3" fmla="*/ 909903 w 1950010"/>
                  <a:gd name="connsiteY3" fmla="*/ 744925 h 818822"/>
                  <a:gd name="connsiteX4" fmla="*/ 1320344 w 1950010"/>
                  <a:gd name="connsiteY4" fmla="*/ 505934 h 818822"/>
                  <a:gd name="connsiteX5" fmla="*/ 1824303 w 1950010"/>
                  <a:gd name="connsiteY5" fmla="*/ 178620 h 818822"/>
                  <a:gd name="connsiteX6" fmla="*/ 1808717 w 1950010"/>
                  <a:gd name="connsiteY6" fmla="*/ 105884 h 818822"/>
                  <a:gd name="connsiteX7" fmla="*/ 1819108 w 1950010"/>
                  <a:gd name="connsiteY7" fmla="*/ 43539 h 818822"/>
                  <a:gd name="connsiteX8" fmla="*/ 3366 w 1950010"/>
                  <a:gd name="connsiteY8" fmla="*/ 816468 h 818822"/>
                  <a:gd name="connsiteX0" fmla="*/ 82698 w 2029342"/>
                  <a:gd name="connsiteY0" fmla="*/ 816468 h 865191"/>
                  <a:gd name="connsiteX1" fmla="*/ 347546 w 2029342"/>
                  <a:gd name="connsiteY1" fmla="*/ 784569 h 865191"/>
                  <a:gd name="connsiteX2" fmla="*/ 698290 w 2029342"/>
                  <a:gd name="connsiteY2" fmla="*/ 781293 h 865191"/>
                  <a:gd name="connsiteX3" fmla="*/ 989235 w 2029342"/>
                  <a:gd name="connsiteY3" fmla="*/ 744925 h 865191"/>
                  <a:gd name="connsiteX4" fmla="*/ 1399676 w 2029342"/>
                  <a:gd name="connsiteY4" fmla="*/ 505934 h 865191"/>
                  <a:gd name="connsiteX5" fmla="*/ 1903635 w 2029342"/>
                  <a:gd name="connsiteY5" fmla="*/ 178620 h 865191"/>
                  <a:gd name="connsiteX6" fmla="*/ 1888049 w 2029342"/>
                  <a:gd name="connsiteY6" fmla="*/ 105884 h 865191"/>
                  <a:gd name="connsiteX7" fmla="*/ 1898440 w 2029342"/>
                  <a:gd name="connsiteY7" fmla="*/ 43539 h 865191"/>
                  <a:gd name="connsiteX8" fmla="*/ 82698 w 2029342"/>
                  <a:gd name="connsiteY8" fmla="*/ 816468 h 865191"/>
                  <a:gd name="connsiteX0" fmla="*/ 98636 w 2045280"/>
                  <a:gd name="connsiteY0" fmla="*/ 816468 h 865191"/>
                  <a:gd name="connsiteX1" fmla="*/ 363484 w 2045280"/>
                  <a:gd name="connsiteY1" fmla="*/ 784569 h 865191"/>
                  <a:gd name="connsiteX2" fmla="*/ 714228 w 2045280"/>
                  <a:gd name="connsiteY2" fmla="*/ 781293 h 865191"/>
                  <a:gd name="connsiteX3" fmla="*/ 1005173 w 2045280"/>
                  <a:gd name="connsiteY3" fmla="*/ 744925 h 865191"/>
                  <a:gd name="connsiteX4" fmla="*/ 1415614 w 2045280"/>
                  <a:gd name="connsiteY4" fmla="*/ 505934 h 865191"/>
                  <a:gd name="connsiteX5" fmla="*/ 1919573 w 2045280"/>
                  <a:gd name="connsiteY5" fmla="*/ 178620 h 865191"/>
                  <a:gd name="connsiteX6" fmla="*/ 1903987 w 2045280"/>
                  <a:gd name="connsiteY6" fmla="*/ 105884 h 865191"/>
                  <a:gd name="connsiteX7" fmla="*/ 1914378 w 2045280"/>
                  <a:gd name="connsiteY7" fmla="*/ 43539 h 865191"/>
                  <a:gd name="connsiteX8" fmla="*/ 98636 w 2045280"/>
                  <a:gd name="connsiteY8" fmla="*/ 816468 h 865191"/>
                  <a:gd name="connsiteX0" fmla="*/ 102163 w 2048807"/>
                  <a:gd name="connsiteY0" fmla="*/ 816468 h 868561"/>
                  <a:gd name="connsiteX1" fmla="*/ 367011 w 2048807"/>
                  <a:gd name="connsiteY1" fmla="*/ 784569 h 868561"/>
                  <a:gd name="connsiteX2" fmla="*/ 717755 w 2048807"/>
                  <a:gd name="connsiteY2" fmla="*/ 781293 h 868561"/>
                  <a:gd name="connsiteX3" fmla="*/ 1008700 w 2048807"/>
                  <a:gd name="connsiteY3" fmla="*/ 744925 h 868561"/>
                  <a:gd name="connsiteX4" fmla="*/ 1419141 w 2048807"/>
                  <a:gd name="connsiteY4" fmla="*/ 505934 h 868561"/>
                  <a:gd name="connsiteX5" fmla="*/ 1923100 w 2048807"/>
                  <a:gd name="connsiteY5" fmla="*/ 178620 h 868561"/>
                  <a:gd name="connsiteX6" fmla="*/ 1907514 w 2048807"/>
                  <a:gd name="connsiteY6" fmla="*/ 105884 h 868561"/>
                  <a:gd name="connsiteX7" fmla="*/ 1917905 w 2048807"/>
                  <a:gd name="connsiteY7" fmla="*/ 43539 h 868561"/>
                  <a:gd name="connsiteX8" fmla="*/ 102163 w 2048807"/>
                  <a:gd name="connsiteY8" fmla="*/ 816468 h 868561"/>
                  <a:gd name="connsiteX0" fmla="*/ 85933 w 1939565"/>
                  <a:gd name="connsiteY0" fmla="*/ 757910 h 804228"/>
                  <a:gd name="connsiteX1" fmla="*/ 350781 w 1939565"/>
                  <a:gd name="connsiteY1" fmla="*/ 726011 h 804228"/>
                  <a:gd name="connsiteX2" fmla="*/ 701525 w 1939565"/>
                  <a:gd name="connsiteY2" fmla="*/ 722735 h 804228"/>
                  <a:gd name="connsiteX3" fmla="*/ 992470 w 1939565"/>
                  <a:gd name="connsiteY3" fmla="*/ 686367 h 804228"/>
                  <a:gd name="connsiteX4" fmla="*/ 1402911 w 1939565"/>
                  <a:gd name="connsiteY4" fmla="*/ 447376 h 804228"/>
                  <a:gd name="connsiteX5" fmla="*/ 1906870 w 1939565"/>
                  <a:gd name="connsiteY5" fmla="*/ 120062 h 804228"/>
                  <a:gd name="connsiteX6" fmla="*/ 1891284 w 1939565"/>
                  <a:gd name="connsiteY6" fmla="*/ 47326 h 804228"/>
                  <a:gd name="connsiteX7" fmla="*/ 1677522 w 1939565"/>
                  <a:gd name="connsiteY7" fmla="*/ 63257 h 804228"/>
                  <a:gd name="connsiteX8" fmla="*/ 85933 w 1939565"/>
                  <a:gd name="connsiteY8" fmla="*/ 757910 h 804228"/>
                  <a:gd name="connsiteX0" fmla="*/ 85933 w 1950428"/>
                  <a:gd name="connsiteY0" fmla="*/ 764361 h 810679"/>
                  <a:gd name="connsiteX1" fmla="*/ 350781 w 1950428"/>
                  <a:gd name="connsiteY1" fmla="*/ 732462 h 810679"/>
                  <a:gd name="connsiteX2" fmla="*/ 701525 w 1950428"/>
                  <a:gd name="connsiteY2" fmla="*/ 729186 h 810679"/>
                  <a:gd name="connsiteX3" fmla="*/ 992470 w 1950428"/>
                  <a:gd name="connsiteY3" fmla="*/ 692818 h 810679"/>
                  <a:gd name="connsiteX4" fmla="*/ 1402911 w 1950428"/>
                  <a:gd name="connsiteY4" fmla="*/ 453827 h 810679"/>
                  <a:gd name="connsiteX5" fmla="*/ 1906870 w 1950428"/>
                  <a:gd name="connsiteY5" fmla="*/ 126513 h 810679"/>
                  <a:gd name="connsiteX6" fmla="*/ 1923305 w 1950428"/>
                  <a:gd name="connsiteY6" fmla="*/ 39545 h 810679"/>
                  <a:gd name="connsiteX7" fmla="*/ 1677522 w 1950428"/>
                  <a:gd name="connsiteY7" fmla="*/ 69708 h 810679"/>
                  <a:gd name="connsiteX8" fmla="*/ 85933 w 1950428"/>
                  <a:gd name="connsiteY8" fmla="*/ 764361 h 810679"/>
                  <a:gd name="connsiteX0" fmla="*/ 85933 w 1932468"/>
                  <a:gd name="connsiteY0" fmla="*/ 769694 h 816012"/>
                  <a:gd name="connsiteX1" fmla="*/ 350781 w 1932468"/>
                  <a:gd name="connsiteY1" fmla="*/ 737795 h 816012"/>
                  <a:gd name="connsiteX2" fmla="*/ 701525 w 1932468"/>
                  <a:gd name="connsiteY2" fmla="*/ 734519 h 816012"/>
                  <a:gd name="connsiteX3" fmla="*/ 992470 w 1932468"/>
                  <a:gd name="connsiteY3" fmla="*/ 698151 h 816012"/>
                  <a:gd name="connsiteX4" fmla="*/ 1402911 w 1932468"/>
                  <a:gd name="connsiteY4" fmla="*/ 459160 h 816012"/>
                  <a:gd name="connsiteX5" fmla="*/ 1906870 w 1932468"/>
                  <a:gd name="connsiteY5" fmla="*/ 131846 h 816012"/>
                  <a:gd name="connsiteX6" fmla="*/ 1862820 w 1932468"/>
                  <a:gd name="connsiteY6" fmla="*/ 34204 h 816012"/>
                  <a:gd name="connsiteX7" fmla="*/ 1677522 w 1932468"/>
                  <a:gd name="connsiteY7" fmla="*/ 75041 h 816012"/>
                  <a:gd name="connsiteX8" fmla="*/ 85933 w 1932468"/>
                  <a:gd name="connsiteY8" fmla="*/ 769694 h 816012"/>
                  <a:gd name="connsiteX0" fmla="*/ 85933 w 1932468"/>
                  <a:gd name="connsiteY0" fmla="*/ 752393 h 798711"/>
                  <a:gd name="connsiteX1" fmla="*/ 350781 w 1932468"/>
                  <a:gd name="connsiteY1" fmla="*/ 720494 h 798711"/>
                  <a:gd name="connsiteX2" fmla="*/ 701525 w 1932468"/>
                  <a:gd name="connsiteY2" fmla="*/ 717218 h 798711"/>
                  <a:gd name="connsiteX3" fmla="*/ 992470 w 1932468"/>
                  <a:gd name="connsiteY3" fmla="*/ 680850 h 798711"/>
                  <a:gd name="connsiteX4" fmla="*/ 1402911 w 1932468"/>
                  <a:gd name="connsiteY4" fmla="*/ 441859 h 798711"/>
                  <a:gd name="connsiteX5" fmla="*/ 1906870 w 1932468"/>
                  <a:gd name="connsiteY5" fmla="*/ 114545 h 798711"/>
                  <a:gd name="connsiteX6" fmla="*/ 1862820 w 1932468"/>
                  <a:gd name="connsiteY6" fmla="*/ 16903 h 798711"/>
                  <a:gd name="connsiteX7" fmla="*/ 1677522 w 1932468"/>
                  <a:gd name="connsiteY7" fmla="*/ 57740 h 798711"/>
                  <a:gd name="connsiteX8" fmla="*/ 85933 w 1932468"/>
                  <a:gd name="connsiteY8" fmla="*/ 752393 h 798711"/>
                  <a:gd name="connsiteX0" fmla="*/ 85933 w 1941587"/>
                  <a:gd name="connsiteY0" fmla="*/ 752393 h 798711"/>
                  <a:gd name="connsiteX1" fmla="*/ 350781 w 1941587"/>
                  <a:gd name="connsiteY1" fmla="*/ 720494 h 798711"/>
                  <a:gd name="connsiteX2" fmla="*/ 701525 w 1941587"/>
                  <a:gd name="connsiteY2" fmla="*/ 717218 h 798711"/>
                  <a:gd name="connsiteX3" fmla="*/ 992470 w 1941587"/>
                  <a:gd name="connsiteY3" fmla="*/ 680850 h 798711"/>
                  <a:gd name="connsiteX4" fmla="*/ 1402911 w 1941587"/>
                  <a:gd name="connsiteY4" fmla="*/ 441859 h 798711"/>
                  <a:gd name="connsiteX5" fmla="*/ 1906870 w 1941587"/>
                  <a:gd name="connsiteY5" fmla="*/ 114545 h 798711"/>
                  <a:gd name="connsiteX6" fmla="*/ 1862820 w 1941587"/>
                  <a:gd name="connsiteY6" fmla="*/ 16903 h 798711"/>
                  <a:gd name="connsiteX7" fmla="*/ 1677522 w 1941587"/>
                  <a:gd name="connsiteY7" fmla="*/ 57740 h 798711"/>
                  <a:gd name="connsiteX8" fmla="*/ 85933 w 1941587"/>
                  <a:gd name="connsiteY8" fmla="*/ 752393 h 798711"/>
                  <a:gd name="connsiteX0" fmla="*/ 85933 w 1942755"/>
                  <a:gd name="connsiteY0" fmla="*/ 752393 h 798711"/>
                  <a:gd name="connsiteX1" fmla="*/ 350781 w 1942755"/>
                  <a:gd name="connsiteY1" fmla="*/ 720494 h 798711"/>
                  <a:gd name="connsiteX2" fmla="*/ 701525 w 1942755"/>
                  <a:gd name="connsiteY2" fmla="*/ 717218 h 798711"/>
                  <a:gd name="connsiteX3" fmla="*/ 992470 w 1942755"/>
                  <a:gd name="connsiteY3" fmla="*/ 680850 h 798711"/>
                  <a:gd name="connsiteX4" fmla="*/ 1402911 w 1942755"/>
                  <a:gd name="connsiteY4" fmla="*/ 441859 h 798711"/>
                  <a:gd name="connsiteX5" fmla="*/ 1906870 w 1942755"/>
                  <a:gd name="connsiteY5" fmla="*/ 114545 h 798711"/>
                  <a:gd name="connsiteX6" fmla="*/ 1866378 w 1942755"/>
                  <a:gd name="connsiteY6" fmla="*/ 16903 h 798711"/>
                  <a:gd name="connsiteX7" fmla="*/ 1677522 w 1942755"/>
                  <a:gd name="connsiteY7" fmla="*/ 57740 h 798711"/>
                  <a:gd name="connsiteX8" fmla="*/ 85933 w 1942755"/>
                  <a:gd name="connsiteY8" fmla="*/ 752393 h 798711"/>
                  <a:gd name="connsiteX0" fmla="*/ 93650 w 1950472"/>
                  <a:gd name="connsiteY0" fmla="*/ 781735 h 830940"/>
                  <a:gd name="connsiteX1" fmla="*/ 358498 w 1950472"/>
                  <a:gd name="connsiteY1" fmla="*/ 749836 h 830940"/>
                  <a:gd name="connsiteX2" fmla="*/ 709242 w 1950472"/>
                  <a:gd name="connsiteY2" fmla="*/ 746560 h 830940"/>
                  <a:gd name="connsiteX3" fmla="*/ 1000187 w 1950472"/>
                  <a:gd name="connsiteY3" fmla="*/ 710192 h 830940"/>
                  <a:gd name="connsiteX4" fmla="*/ 1410628 w 1950472"/>
                  <a:gd name="connsiteY4" fmla="*/ 471201 h 830940"/>
                  <a:gd name="connsiteX5" fmla="*/ 1914587 w 1950472"/>
                  <a:gd name="connsiteY5" fmla="*/ 143887 h 830940"/>
                  <a:gd name="connsiteX6" fmla="*/ 1874095 w 1950472"/>
                  <a:gd name="connsiteY6" fmla="*/ 46245 h 830940"/>
                  <a:gd name="connsiteX7" fmla="*/ 1791978 w 1950472"/>
                  <a:gd name="connsiteY7" fmla="*/ 47944 h 830940"/>
                  <a:gd name="connsiteX8" fmla="*/ 93650 w 1950472"/>
                  <a:gd name="connsiteY8" fmla="*/ 781735 h 830940"/>
                  <a:gd name="connsiteX0" fmla="*/ 93650 w 1956959"/>
                  <a:gd name="connsiteY0" fmla="*/ 781735 h 830940"/>
                  <a:gd name="connsiteX1" fmla="*/ 358498 w 1956959"/>
                  <a:gd name="connsiteY1" fmla="*/ 749836 h 830940"/>
                  <a:gd name="connsiteX2" fmla="*/ 709242 w 1956959"/>
                  <a:gd name="connsiteY2" fmla="*/ 746560 h 830940"/>
                  <a:gd name="connsiteX3" fmla="*/ 1000187 w 1956959"/>
                  <a:gd name="connsiteY3" fmla="*/ 710192 h 830940"/>
                  <a:gd name="connsiteX4" fmla="*/ 1410628 w 1956959"/>
                  <a:gd name="connsiteY4" fmla="*/ 471201 h 830940"/>
                  <a:gd name="connsiteX5" fmla="*/ 1914587 w 1956959"/>
                  <a:gd name="connsiteY5" fmla="*/ 143887 h 830940"/>
                  <a:gd name="connsiteX6" fmla="*/ 1891885 w 1956959"/>
                  <a:gd name="connsiteY6" fmla="*/ 46245 h 830940"/>
                  <a:gd name="connsiteX7" fmla="*/ 1791978 w 1956959"/>
                  <a:gd name="connsiteY7" fmla="*/ 47944 h 830940"/>
                  <a:gd name="connsiteX8" fmla="*/ 93650 w 1956959"/>
                  <a:gd name="connsiteY8" fmla="*/ 781735 h 830940"/>
                  <a:gd name="connsiteX0" fmla="*/ 93650 w 1956959"/>
                  <a:gd name="connsiteY0" fmla="*/ 788180 h 837385"/>
                  <a:gd name="connsiteX1" fmla="*/ 358498 w 1956959"/>
                  <a:gd name="connsiteY1" fmla="*/ 756281 h 837385"/>
                  <a:gd name="connsiteX2" fmla="*/ 709242 w 1956959"/>
                  <a:gd name="connsiteY2" fmla="*/ 753005 h 837385"/>
                  <a:gd name="connsiteX3" fmla="*/ 1000187 w 1956959"/>
                  <a:gd name="connsiteY3" fmla="*/ 716637 h 837385"/>
                  <a:gd name="connsiteX4" fmla="*/ 1410628 w 1956959"/>
                  <a:gd name="connsiteY4" fmla="*/ 477646 h 837385"/>
                  <a:gd name="connsiteX5" fmla="*/ 1914587 w 1956959"/>
                  <a:gd name="connsiteY5" fmla="*/ 150332 h 837385"/>
                  <a:gd name="connsiteX6" fmla="*/ 1891885 w 1956959"/>
                  <a:gd name="connsiteY6" fmla="*/ 52690 h 837385"/>
                  <a:gd name="connsiteX7" fmla="*/ 1791978 w 1956959"/>
                  <a:gd name="connsiteY7" fmla="*/ 54389 h 837385"/>
                  <a:gd name="connsiteX8" fmla="*/ 93650 w 1956959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50332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  <a:gd name="connsiteX0" fmla="*/ 94166 w 1957475"/>
                  <a:gd name="connsiteY0" fmla="*/ 788180 h 837385"/>
                  <a:gd name="connsiteX1" fmla="*/ 359014 w 1957475"/>
                  <a:gd name="connsiteY1" fmla="*/ 756281 h 837385"/>
                  <a:gd name="connsiteX2" fmla="*/ 709758 w 1957475"/>
                  <a:gd name="connsiteY2" fmla="*/ 753005 h 837385"/>
                  <a:gd name="connsiteX3" fmla="*/ 1000703 w 1957475"/>
                  <a:gd name="connsiteY3" fmla="*/ 716637 h 837385"/>
                  <a:gd name="connsiteX4" fmla="*/ 1411144 w 1957475"/>
                  <a:gd name="connsiteY4" fmla="*/ 477646 h 837385"/>
                  <a:gd name="connsiteX5" fmla="*/ 1915103 w 1957475"/>
                  <a:gd name="connsiteY5" fmla="*/ 141664 h 837385"/>
                  <a:gd name="connsiteX6" fmla="*/ 1892401 w 1957475"/>
                  <a:gd name="connsiteY6" fmla="*/ 52690 h 837385"/>
                  <a:gd name="connsiteX7" fmla="*/ 1799610 w 1957475"/>
                  <a:gd name="connsiteY7" fmla="*/ 54389 h 837385"/>
                  <a:gd name="connsiteX8" fmla="*/ 94166 w 1957475"/>
                  <a:gd name="connsiteY8" fmla="*/ 788180 h 837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7475" h="837385">
                    <a:moveTo>
                      <a:pt x="94166" y="788180"/>
                    </a:moveTo>
                    <a:cubicBezTo>
                      <a:pt x="-145933" y="905162"/>
                      <a:pt x="121212" y="779933"/>
                      <a:pt x="359014" y="756281"/>
                    </a:cubicBezTo>
                    <a:cubicBezTo>
                      <a:pt x="596816" y="732629"/>
                      <a:pt x="602810" y="759612"/>
                      <a:pt x="709758" y="753005"/>
                    </a:cubicBezTo>
                    <a:cubicBezTo>
                      <a:pt x="816706" y="746398"/>
                      <a:pt x="883805" y="762530"/>
                      <a:pt x="1000703" y="716637"/>
                    </a:cubicBezTo>
                    <a:cubicBezTo>
                      <a:pt x="1117601" y="670744"/>
                      <a:pt x="1258744" y="573475"/>
                      <a:pt x="1411144" y="477646"/>
                    </a:cubicBezTo>
                    <a:cubicBezTo>
                      <a:pt x="1563544" y="381817"/>
                      <a:pt x="1834894" y="212490"/>
                      <a:pt x="1915103" y="141664"/>
                    </a:cubicBezTo>
                    <a:cubicBezTo>
                      <a:pt x="1995312" y="70838"/>
                      <a:pt x="1946637" y="82319"/>
                      <a:pt x="1892401" y="52690"/>
                    </a:cubicBezTo>
                    <a:cubicBezTo>
                      <a:pt x="1791911" y="55083"/>
                      <a:pt x="2099316" y="-68193"/>
                      <a:pt x="1799610" y="54389"/>
                    </a:cubicBezTo>
                    <a:cubicBezTo>
                      <a:pt x="1499904" y="176971"/>
                      <a:pt x="334265" y="671198"/>
                      <a:pt x="94166" y="788180"/>
                    </a:cubicBezTo>
                    <a:close/>
                  </a:path>
                </a:pathLst>
              </a:custGeom>
              <a:solidFill>
                <a:srgbClr val="A1A1A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113F8AB-B74D-4BA5-BC16-84FCE51F74D4}"/>
                  </a:ext>
                </a:extLst>
              </p:cNvPr>
              <p:cNvSpPr/>
              <p:nvPr/>
            </p:nvSpPr>
            <p:spPr>
              <a:xfrm>
                <a:off x="3796361" y="3678948"/>
                <a:ext cx="1960445" cy="793429"/>
              </a:xfrm>
              <a:custGeom>
                <a:avLst/>
                <a:gdLst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3132 w 1960445"/>
                  <a:gd name="connsiteY6" fmla="*/ 750733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29009 w 1960445"/>
                  <a:gd name="connsiteY7" fmla="*/ 750733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974886 w 1960445"/>
                  <a:gd name="connsiteY8" fmla="*/ 711595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64965 h 821893"/>
                  <a:gd name="connsiteX1" fmla="*/ 3558 w 1960445"/>
                  <a:gd name="connsiteY1" fmla="*/ 821893 h 821893"/>
                  <a:gd name="connsiteX2" fmla="*/ 152993 w 1960445"/>
                  <a:gd name="connsiteY2" fmla="*/ 782755 h 821893"/>
                  <a:gd name="connsiteX3" fmla="*/ 288196 w 1960445"/>
                  <a:gd name="connsiteY3" fmla="*/ 757849 h 821893"/>
                  <a:gd name="connsiteX4" fmla="*/ 437631 w 1960445"/>
                  <a:gd name="connsiteY4" fmla="*/ 743617 h 821893"/>
                  <a:gd name="connsiteX5" fmla="*/ 537255 w 1960445"/>
                  <a:gd name="connsiteY5" fmla="*/ 736501 h 821893"/>
                  <a:gd name="connsiteX6" fmla="*/ 686690 w 1960445"/>
                  <a:gd name="connsiteY6" fmla="*/ 743617 h 821893"/>
                  <a:gd name="connsiteX7" fmla="*/ 861030 w 1960445"/>
                  <a:gd name="connsiteY7" fmla="*/ 740059 h 821893"/>
                  <a:gd name="connsiteX8" fmla="*/ 1010465 w 1960445"/>
                  <a:gd name="connsiteY8" fmla="*/ 690248 h 821893"/>
                  <a:gd name="connsiteX9" fmla="*/ 1501466 w 1960445"/>
                  <a:gd name="connsiteY9" fmla="*/ 373588 h 821893"/>
                  <a:gd name="connsiteX10" fmla="*/ 1960445 w 1960445"/>
                  <a:gd name="connsiteY10" fmla="*/ 49812 h 821893"/>
                  <a:gd name="connsiteX11" fmla="*/ 1946213 w 1960445"/>
                  <a:gd name="connsiteY11" fmla="*/ 0 h 821893"/>
                  <a:gd name="connsiteX12" fmla="*/ 1942655 w 1960445"/>
                  <a:gd name="connsiteY12" fmla="*/ 49812 h 821893"/>
                  <a:gd name="connsiteX13" fmla="*/ 1202596 w 1960445"/>
                  <a:gd name="connsiteY13" fmla="*/ 540812 h 821893"/>
                  <a:gd name="connsiteX14" fmla="*/ 1031813 w 1960445"/>
                  <a:gd name="connsiteY14" fmla="*/ 626204 h 821893"/>
                  <a:gd name="connsiteX15" fmla="*/ 964212 w 1960445"/>
                  <a:gd name="connsiteY15" fmla="*/ 661784 h 821893"/>
                  <a:gd name="connsiteX16" fmla="*/ 868146 w 1960445"/>
                  <a:gd name="connsiteY16" fmla="*/ 679574 h 821893"/>
                  <a:gd name="connsiteX17" fmla="*/ 775639 w 1960445"/>
                  <a:gd name="connsiteY17" fmla="*/ 679574 h 821893"/>
                  <a:gd name="connsiteX18" fmla="*/ 629762 w 1960445"/>
                  <a:gd name="connsiteY18" fmla="*/ 683132 h 821893"/>
                  <a:gd name="connsiteX19" fmla="*/ 494559 w 1960445"/>
                  <a:gd name="connsiteY19" fmla="*/ 676016 h 821893"/>
                  <a:gd name="connsiteX20" fmla="*/ 320218 w 1960445"/>
                  <a:gd name="connsiteY20" fmla="*/ 690248 h 821893"/>
                  <a:gd name="connsiteX21" fmla="*/ 145877 w 1960445"/>
                  <a:gd name="connsiteY21" fmla="*/ 725827 h 821893"/>
                  <a:gd name="connsiteX22" fmla="*/ 0 w 1960445"/>
                  <a:gd name="connsiteY22" fmla="*/ 764965 h 821893"/>
                  <a:gd name="connsiteX0" fmla="*/ 0 w 1960445"/>
                  <a:gd name="connsiteY0" fmla="*/ 736501 h 793429"/>
                  <a:gd name="connsiteX1" fmla="*/ 3558 w 1960445"/>
                  <a:gd name="connsiteY1" fmla="*/ 793429 h 793429"/>
                  <a:gd name="connsiteX2" fmla="*/ 152993 w 1960445"/>
                  <a:gd name="connsiteY2" fmla="*/ 754291 h 793429"/>
                  <a:gd name="connsiteX3" fmla="*/ 288196 w 1960445"/>
                  <a:gd name="connsiteY3" fmla="*/ 729385 h 793429"/>
                  <a:gd name="connsiteX4" fmla="*/ 437631 w 1960445"/>
                  <a:gd name="connsiteY4" fmla="*/ 715153 h 793429"/>
                  <a:gd name="connsiteX5" fmla="*/ 537255 w 1960445"/>
                  <a:gd name="connsiteY5" fmla="*/ 708037 h 793429"/>
                  <a:gd name="connsiteX6" fmla="*/ 686690 w 1960445"/>
                  <a:gd name="connsiteY6" fmla="*/ 715153 h 793429"/>
                  <a:gd name="connsiteX7" fmla="*/ 861030 w 1960445"/>
                  <a:gd name="connsiteY7" fmla="*/ 711595 h 793429"/>
                  <a:gd name="connsiteX8" fmla="*/ 1010465 w 1960445"/>
                  <a:gd name="connsiteY8" fmla="*/ 661784 h 793429"/>
                  <a:gd name="connsiteX9" fmla="*/ 1501466 w 1960445"/>
                  <a:gd name="connsiteY9" fmla="*/ 345124 h 793429"/>
                  <a:gd name="connsiteX10" fmla="*/ 1960445 w 1960445"/>
                  <a:gd name="connsiteY10" fmla="*/ 21348 h 793429"/>
                  <a:gd name="connsiteX11" fmla="*/ 1946213 w 1960445"/>
                  <a:gd name="connsiteY11" fmla="*/ 0 h 793429"/>
                  <a:gd name="connsiteX12" fmla="*/ 1942655 w 1960445"/>
                  <a:gd name="connsiteY12" fmla="*/ 21348 h 793429"/>
                  <a:gd name="connsiteX13" fmla="*/ 1202596 w 1960445"/>
                  <a:gd name="connsiteY13" fmla="*/ 512348 h 793429"/>
                  <a:gd name="connsiteX14" fmla="*/ 1031813 w 1960445"/>
                  <a:gd name="connsiteY14" fmla="*/ 597740 h 793429"/>
                  <a:gd name="connsiteX15" fmla="*/ 964212 w 1960445"/>
                  <a:gd name="connsiteY15" fmla="*/ 633320 h 793429"/>
                  <a:gd name="connsiteX16" fmla="*/ 868146 w 1960445"/>
                  <a:gd name="connsiteY16" fmla="*/ 651110 h 793429"/>
                  <a:gd name="connsiteX17" fmla="*/ 775639 w 1960445"/>
                  <a:gd name="connsiteY17" fmla="*/ 651110 h 793429"/>
                  <a:gd name="connsiteX18" fmla="*/ 629762 w 1960445"/>
                  <a:gd name="connsiteY18" fmla="*/ 654668 h 793429"/>
                  <a:gd name="connsiteX19" fmla="*/ 494559 w 1960445"/>
                  <a:gd name="connsiteY19" fmla="*/ 647552 h 793429"/>
                  <a:gd name="connsiteX20" fmla="*/ 320218 w 1960445"/>
                  <a:gd name="connsiteY20" fmla="*/ 661784 h 793429"/>
                  <a:gd name="connsiteX21" fmla="*/ 145877 w 1960445"/>
                  <a:gd name="connsiteY21" fmla="*/ 697363 h 793429"/>
                  <a:gd name="connsiteX22" fmla="*/ 0 w 1960445"/>
                  <a:gd name="connsiteY22" fmla="*/ 736501 h 79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60445" h="793429">
                    <a:moveTo>
                      <a:pt x="0" y="736501"/>
                    </a:moveTo>
                    <a:lnTo>
                      <a:pt x="3558" y="793429"/>
                    </a:lnTo>
                    <a:lnTo>
                      <a:pt x="152993" y="754291"/>
                    </a:lnTo>
                    <a:lnTo>
                      <a:pt x="288196" y="729385"/>
                    </a:lnTo>
                    <a:lnTo>
                      <a:pt x="437631" y="715153"/>
                    </a:lnTo>
                    <a:lnTo>
                      <a:pt x="537255" y="708037"/>
                    </a:lnTo>
                    <a:lnTo>
                      <a:pt x="686690" y="715153"/>
                    </a:lnTo>
                    <a:lnTo>
                      <a:pt x="861030" y="711595"/>
                    </a:lnTo>
                    <a:lnTo>
                      <a:pt x="1010465" y="661784"/>
                    </a:lnTo>
                    <a:lnTo>
                      <a:pt x="1501466" y="345124"/>
                    </a:lnTo>
                    <a:lnTo>
                      <a:pt x="1960445" y="21348"/>
                    </a:lnTo>
                    <a:lnTo>
                      <a:pt x="1946213" y="0"/>
                    </a:lnTo>
                    <a:lnTo>
                      <a:pt x="1942655" y="21348"/>
                    </a:lnTo>
                    <a:lnTo>
                      <a:pt x="1202596" y="512348"/>
                    </a:lnTo>
                    <a:lnTo>
                      <a:pt x="1031813" y="597740"/>
                    </a:lnTo>
                    <a:lnTo>
                      <a:pt x="964212" y="633320"/>
                    </a:lnTo>
                    <a:lnTo>
                      <a:pt x="868146" y="651110"/>
                    </a:lnTo>
                    <a:lnTo>
                      <a:pt x="775639" y="651110"/>
                    </a:lnTo>
                    <a:lnTo>
                      <a:pt x="629762" y="654668"/>
                    </a:lnTo>
                    <a:lnTo>
                      <a:pt x="494559" y="647552"/>
                    </a:lnTo>
                    <a:lnTo>
                      <a:pt x="320218" y="661784"/>
                    </a:lnTo>
                    <a:lnTo>
                      <a:pt x="145877" y="697363"/>
                    </a:lnTo>
                    <a:lnTo>
                      <a:pt x="0" y="736501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1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EC6DCEAE-EAF4-4340-897D-1BBA60B2E8FB}"/>
                  </a:ext>
                </a:extLst>
              </p:cNvPr>
              <p:cNvSpPr/>
              <p:nvPr/>
            </p:nvSpPr>
            <p:spPr>
              <a:xfrm>
                <a:off x="5080791" y="3983341"/>
                <a:ext cx="182067" cy="147470"/>
              </a:xfrm>
              <a:custGeom>
                <a:avLst/>
                <a:gdLst>
                  <a:gd name="connsiteX0" fmla="*/ 60485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60485 w 174341"/>
                  <a:gd name="connsiteY3" fmla="*/ 0 h 142319"/>
                  <a:gd name="connsiteX0" fmla="*/ 73363 w 174341"/>
                  <a:gd name="connsiteY0" fmla="*/ 0 h 142319"/>
                  <a:gd name="connsiteX1" fmla="*/ 0 w 174341"/>
                  <a:gd name="connsiteY1" fmla="*/ 142319 h 142319"/>
                  <a:gd name="connsiteX2" fmla="*/ 174341 w 174341"/>
                  <a:gd name="connsiteY2" fmla="*/ 32022 h 142319"/>
                  <a:gd name="connsiteX3" fmla="*/ 73363 w 174341"/>
                  <a:gd name="connsiteY3" fmla="*/ 0 h 142319"/>
                  <a:gd name="connsiteX0" fmla="*/ 73363 w 187219"/>
                  <a:gd name="connsiteY0" fmla="*/ 0 h 142319"/>
                  <a:gd name="connsiteX1" fmla="*/ 0 w 187219"/>
                  <a:gd name="connsiteY1" fmla="*/ 142319 h 142319"/>
                  <a:gd name="connsiteX2" fmla="*/ 187219 w 187219"/>
                  <a:gd name="connsiteY2" fmla="*/ 24294 h 142319"/>
                  <a:gd name="connsiteX3" fmla="*/ 73363 w 187219"/>
                  <a:gd name="connsiteY3" fmla="*/ 0 h 142319"/>
                  <a:gd name="connsiteX0" fmla="*/ 65636 w 187219"/>
                  <a:gd name="connsiteY0" fmla="*/ 0 h 137167"/>
                  <a:gd name="connsiteX1" fmla="*/ 0 w 187219"/>
                  <a:gd name="connsiteY1" fmla="*/ 137167 h 137167"/>
                  <a:gd name="connsiteX2" fmla="*/ 187219 w 187219"/>
                  <a:gd name="connsiteY2" fmla="*/ 19142 h 137167"/>
                  <a:gd name="connsiteX3" fmla="*/ 65636 w 187219"/>
                  <a:gd name="connsiteY3" fmla="*/ 0 h 137167"/>
                  <a:gd name="connsiteX0" fmla="*/ 73364 w 187219"/>
                  <a:gd name="connsiteY0" fmla="*/ 0 h 147470"/>
                  <a:gd name="connsiteX1" fmla="*/ 0 w 187219"/>
                  <a:gd name="connsiteY1" fmla="*/ 147470 h 147470"/>
                  <a:gd name="connsiteX2" fmla="*/ 187219 w 187219"/>
                  <a:gd name="connsiteY2" fmla="*/ 29445 h 147470"/>
                  <a:gd name="connsiteX3" fmla="*/ 73364 w 187219"/>
                  <a:gd name="connsiteY3" fmla="*/ 0 h 147470"/>
                  <a:gd name="connsiteX0" fmla="*/ 73364 w 182067"/>
                  <a:gd name="connsiteY0" fmla="*/ 0 h 147470"/>
                  <a:gd name="connsiteX1" fmla="*/ 0 w 182067"/>
                  <a:gd name="connsiteY1" fmla="*/ 147470 h 147470"/>
                  <a:gd name="connsiteX2" fmla="*/ 182067 w 182067"/>
                  <a:gd name="connsiteY2" fmla="*/ 29445 h 147470"/>
                  <a:gd name="connsiteX3" fmla="*/ 73364 w 182067"/>
                  <a:gd name="connsiteY3" fmla="*/ 0 h 147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067" h="147470">
                    <a:moveTo>
                      <a:pt x="73364" y="0"/>
                    </a:moveTo>
                    <a:lnTo>
                      <a:pt x="0" y="147470"/>
                    </a:lnTo>
                    <a:lnTo>
                      <a:pt x="182067" y="29445"/>
                    </a:lnTo>
                    <a:lnTo>
                      <a:pt x="73364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2DA05F12-D0DE-4D36-9E14-CD9903B5D21A}"/>
                  </a:ext>
                </a:extLst>
              </p:cNvPr>
              <p:cNvSpPr/>
              <p:nvPr/>
            </p:nvSpPr>
            <p:spPr>
              <a:xfrm>
                <a:off x="5494028" y="3729137"/>
                <a:ext cx="200455" cy="82918"/>
              </a:xfrm>
              <a:custGeom>
                <a:avLst/>
                <a:gdLst>
                  <a:gd name="connsiteX0" fmla="*/ 0 w 152980"/>
                  <a:gd name="connsiteY0" fmla="*/ 41722 h 59106"/>
                  <a:gd name="connsiteX1" fmla="*/ 152980 w 152980"/>
                  <a:gd name="connsiteY1" fmla="*/ 0 h 59106"/>
                  <a:gd name="connsiteX2" fmla="*/ 59106 w 152980"/>
                  <a:gd name="connsiteY2" fmla="*/ 59106 h 59106"/>
                  <a:gd name="connsiteX3" fmla="*/ 0 w 152980"/>
                  <a:gd name="connsiteY3" fmla="*/ 41722 h 59106"/>
                  <a:gd name="connsiteX0" fmla="*/ 0 w 152980"/>
                  <a:gd name="connsiteY0" fmla="*/ 41722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1722 h 71012"/>
                  <a:gd name="connsiteX0" fmla="*/ 0 w 152980"/>
                  <a:gd name="connsiteY0" fmla="*/ 48865 h 71012"/>
                  <a:gd name="connsiteX1" fmla="*/ 152980 w 152980"/>
                  <a:gd name="connsiteY1" fmla="*/ 0 h 71012"/>
                  <a:gd name="connsiteX2" fmla="*/ 59106 w 152980"/>
                  <a:gd name="connsiteY2" fmla="*/ 71012 h 71012"/>
                  <a:gd name="connsiteX3" fmla="*/ 0 w 152980"/>
                  <a:gd name="connsiteY3" fmla="*/ 48865 h 71012"/>
                  <a:gd name="connsiteX0" fmla="*/ 0 w 157743"/>
                  <a:gd name="connsiteY0" fmla="*/ 48865 h 71012"/>
                  <a:gd name="connsiteX1" fmla="*/ 157743 w 157743"/>
                  <a:gd name="connsiteY1" fmla="*/ 0 h 71012"/>
                  <a:gd name="connsiteX2" fmla="*/ 63869 w 157743"/>
                  <a:gd name="connsiteY2" fmla="*/ 71012 h 71012"/>
                  <a:gd name="connsiteX3" fmla="*/ 0 w 157743"/>
                  <a:gd name="connsiteY3" fmla="*/ 48865 h 71012"/>
                  <a:gd name="connsiteX0" fmla="*/ 0 w 169649"/>
                  <a:gd name="connsiteY0" fmla="*/ 44103 h 66250"/>
                  <a:gd name="connsiteX1" fmla="*/ 169649 w 169649"/>
                  <a:gd name="connsiteY1" fmla="*/ 0 h 66250"/>
                  <a:gd name="connsiteX2" fmla="*/ 63869 w 169649"/>
                  <a:gd name="connsiteY2" fmla="*/ 66250 h 66250"/>
                  <a:gd name="connsiteX3" fmla="*/ 0 w 169649"/>
                  <a:gd name="connsiteY3" fmla="*/ 44103 h 66250"/>
                  <a:gd name="connsiteX0" fmla="*/ 0 w 181556"/>
                  <a:gd name="connsiteY0" fmla="*/ 60771 h 82918"/>
                  <a:gd name="connsiteX1" fmla="*/ 181556 w 181556"/>
                  <a:gd name="connsiteY1" fmla="*/ 0 h 82918"/>
                  <a:gd name="connsiteX2" fmla="*/ 63869 w 181556"/>
                  <a:gd name="connsiteY2" fmla="*/ 82918 h 82918"/>
                  <a:gd name="connsiteX3" fmla="*/ 0 w 181556"/>
                  <a:gd name="connsiteY3" fmla="*/ 60771 h 82918"/>
                  <a:gd name="connsiteX0" fmla="*/ 0 w 197598"/>
                  <a:gd name="connsiteY0" fmla="*/ 48740 h 82918"/>
                  <a:gd name="connsiteX1" fmla="*/ 197598 w 197598"/>
                  <a:gd name="connsiteY1" fmla="*/ 0 h 82918"/>
                  <a:gd name="connsiteX2" fmla="*/ 79911 w 197598"/>
                  <a:gd name="connsiteY2" fmla="*/ 82918 h 82918"/>
                  <a:gd name="connsiteX3" fmla="*/ 0 w 197598"/>
                  <a:gd name="connsiteY3" fmla="*/ 48740 h 82918"/>
                  <a:gd name="connsiteX0" fmla="*/ 0 w 200455"/>
                  <a:gd name="connsiteY0" fmla="*/ 60170 h 82918"/>
                  <a:gd name="connsiteX1" fmla="*/ 200455 w 200455"/>
                  <a:gd name="connsiteY1" fmla="*/ 0 h 82918"/>
                  <a:gd name="connsiteX2" fmla="*/ 82768 w 200455"/>
                  <a:gd name="connsiteY2" fmla="*/ 82918 h 82918"/>
                  <a:gd name="connsiteX3" fmla="*/ 0 w 200455"/>
                  <a:gd name="connsiteY3" fmla="*/ 60170 h 8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0455" h="82918">
                    <a:moveTo>
                      <a:pt x="0" y="60170"/>
                    </a:moveTo>
                    <a:lnTo>
                      <a:pt x="200455" y="0"/>
                    </a:lnTo>
                    <a:lnTo>
                      <a:pt x="82768" y="82918"/>
                    </a:lnTo>
                    <a:lnTo>
                      <a:pt x="0" y="601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B4EC147-0297-4C4D-8A66-96530C1AEA9F}"/>
                  </a:ext>
                </a:extLst>
              </p:cNvPr>
              <p:cNvSpPr/>
              <p:nvPr/>
            </p:nvSpPr>
            <p:spPr>
              <a:xfrm>
                <a:off x="5151950" y="3785687"/>
                <a:ext cx="444747" cy="246623"/>
              </a:xfrm>
              <a:custGeom>
                <a:avLst/>
                <a:gdLst>
                  <a:gd name="connsiteX0" fmla="*/ 135203 w 426957"/>
                  <a:gd name="connsiteY0" fmla="*/ 231269 h 231269"/>
                  <a:gd name="connsiteX1" fmla="*/ 426957 w 426957"/>
                  <a:gd name="connsiteY1" fmla="*/ 21348 h 231269"/>
                  <a:gd name="connsiteX2" fmla="*/ 362914 w 426957"/>
                  <a:gd name="connsiteY2" fmla="*/ 0 h 231269"/>
                  <a:gd name="connsiteX3" fmla="*/ 0 w 426957"/>
                  <a:gd name="connsiteY3" fmla="*/ 202805 h 231269"/>
                  <a:gd name="connsiteX4" fmla="*/ 135203 w 426957"/>
                  <a:gd name="connsiteY4" fmla="*/ 231269 h 231269"/>
                  <a:gd name="connsiteX0" fmla="*/ 135203 w 426957"/>
                  <a:gd name="connsiteY0" fmla="*/ 245501 h 245501"/>
                  <a:gd name="connsiteX1" fmla="*/ 426957 w 426957"/>
                  <a:gd name="connsiteY1" fmla="*/ 35580 h 245501"/>
                  <a:gd name="connsiteX2" fmla="*/ 302428 w 426957"/>
                  <a:gd name="connsiteY2" fmla="*/ 0 h 245501"/>
                  <a:gd name="connsiteX3" fmla="*/ 0 w 426957"/>
                  <a:gd name="connsiteY3" fmla="*/ 217037 h 245501"/>
                  <a:gd name="connsiteX4" fmla="*/ 135203 w 426957"/>
                  <a:gd name="connsiteY4" fmla="*/ 245501 h 245501"/>
                  <a:gd name="connsiteX0" fmla="*/ 135203 w 426957"/>
                  <a:gd name="connsiteY0" fmla="*/ 238385 h 238385"/>
                  <a:gd name="connsiteX1" fmla="*/ 426957 w 426957"/>
                  <a:gd name="connsiteY1" fmla="*/ 28464 h 238385"/>
                  <a:gd name="connsiteX2" fmla="*/ 345124 w 426957"/>
                  <a:gd name="connsiteY2" fmla="*/ 0 h 238385"/>
                  <a:gd name="connsiteX3" fmla="*/ 0 w 426957"/>
                  <a:gd name="connsiteY3" fmla="*/ 209921 h 238385"/>
                  <a:gd name="connsiteX4" fmla="*/ 135203 w 42695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62914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52993 w 444747"/>
                  <a:gd name="connsiteY0" fmla="*/ 238385 h 238385"/>
                  <a:gd name="connsiteX1" fmla="*/ 444747 w 444747"/>
                  <a:gd name="connsiteY1" fmla="*/ 28464 h 238385"/>
                  <a:gd name="connsiteX2" fmla="*/ 342862 w 444747"/>
                  <a:gd name="connsiteY2" fmla="*/ 0 h 238385"/>
                  <a:gd name="connsiteX3" fmla="*/ 0 w 444747"/>
                  <a:gd name="connsiteY3" fmla="*/ 202805 h 238385"/>
                  <a:gd name="connsiteX4" fmla="*/ 152993 w 444747"/>
                  <a:gd name="connsiteY4" fmla="*/ 238385 h 238385"/>
                  <a:gd name="connsiteX0" fmla="*/ 148874 w 444747"/>
                  <a:gd name="connsiteY0" fmla="*/ 246623 h 246623"/>
                  <a:gd name="connsiteX1" fmla="*/ 444747 w 444747"/>
                  <a:gd name="connsiteY1" fmla="*/ 28464 h 246623"/>
                  <a:gd name="connsiteX2" fmla="*/ 342862 w 444747"/>
                  <a:gd name="connsiteY2" fmla="*/ 0 h 246623"/>
                  <a:gd name="connsiteX3" fmla="*/ 0 w 444747"/>
                  <a:gd name="connsiteY3" fmla="*/ 202805 h 246623"/>
                  <a:gd name="connsiteX4" fmla="*/ 148874 w 444747"/>
                  <a:gd name="connsiteY4" fmla="*/ 246623 h 24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747" h="246623">
                    <a:moveTo>
                      <a:pt x="148874" y="246623"/>
                    </a:moveTo>
                    <a:lnTo>
                      <a:pt x="444747" y="28464"/>
                    </a:lnTo>
                    <a:lnTo>
                      <a:pt x="342862" y="0"/>
                    </a:lnTo>
                    <a:lnTo>
                      <a:pt x="0" y="202805"/>
                    </a:lnTo>
                    <a:lnTo>
                      <a:pt x="148874" y="246623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7CA2798-BEDE-4893-B8B2-8E63EB33E6E3}"/>
                  </a:ext>
                </a:extLst>
              </p:cNvPr>
              <p:cNvSpPr/>
              <p:nvPr/>
            </p:nvSpPr>
            <p:spPr>
              <a:xfrm>
                <a:off x="3480455" y="3597736"/>
                <a:ext cx="2173583" cy="825674"/>
              </a:xfrm>
              <a:custGeom>
                <a:avLst/>
                <a:gdLst>
                  <a:gd name="connsiteX0" fmla="*/ 289560 w 2164080"/>
                  <a:gd name="connsiteY0" fmla="*/ 838200 h 838200"/>
                  <a:gd name="connsiteX1" fmla="*/ 0 w 2164080"/>
                  <a:gd name="connsiteY1" fmla="*/ 754380 h 838200"/>
                  <a:gd name="connsiteX2" fmla="*/ 2087880 w 2164080"/>
                  <a:gd name="connsiteY2" fmla="*/ 0 h 838200"/>
                  <a:gd name="connsiteX3" fmla="*/ 2164080 w 2164080"/>
                  <a:gd name="connsiteY3" fmla="*/ 34290 h 838200"/>
                  <a:gd name="connsiteX4" fmla="*/ 289560 w 2164080"/>
                  <a:gd name="connsiteY4" fmla="*/ 838200 h 838200"/>
                  <a:gd name="connsiteX0" fmla="*/ 262890 w 2137410"/>
                  <a:gd name="connsiteY0" fmla="*/ 838200 h 838200"/>
                  <a:gd name="connsiteX1" fmla="*/ 0 w 2137410"/>
                  <a:gd name="connsiteY1" fmla="*/ 758190 h 838200"/>
                  <a:gd name="connsiteX2" fmla="*/ 2061210 w 2137410"/>
                  <a:gd name="connsiteY2" fmla="*/ 0 h 838200"/>
                  <a:gd name="connsiteX3" fmla="*/ 2137410 w 2137410"/>
                  <a:gd name="connsiteY3" fmla="*/ 34290 h 838200"/>
                  <a:gd name="connsiteX4" fmla="*/ 262890 w 2137410"/>
                  <a:gd name="connsiteY4" fmla="*/ 838200 h 838200"/>
                  <a:gd name="connsiteX0" fmla="*/ 262890 w 2137410"/>
                  <a:gd name="connsiteY0" fmla="*/ 822960 h 822960"/>
                  <a:gd name="connsiteX1" fmla="*/ 0 w 2137410"/>
                  <a:gd name="connsiteY1" fmla="*/ 742950 h 822960"/>
                  <a:gd name="connsiteX2" fmla="*/ 2061210 w 2137410"/>
                  <a:gd name="connsiteY2" fmla="*/ 0 h 822960"/>
                  <a:gd name="connsiteX3" fmla="*/ 2137410 w 2137410"/>
                  <a:gd name="connsiteY3" fmla="*/ 19050 h 822960"/>
                  <a:gd name="connsiteX4" fmla="*/ 262890 w 2137410"/>
                  <a:gd name="connsiteY4" fmla="*/ 822960 h 822960"/>
                  <a:gd name="connsiteX0" fmla="*/ 262890 w 2129790"/>
                  <a:gd name="connsiteY0" fmla="*/ 822960 h 822960"/>
                  <a:gd name="connsiteX1" fmla="*/ 0 w 2129790"/>
                  <a:gd name="connsiteY1" fmla="*/ 742950 h 822960"/>
                  <a:gd name="connsiteX2" fmla="*/ 2061210 w 2129790"/>
                  <a:gd name="connsiteY2" fmla="*/ 0 h 822960"/>
                  <a:gd name="connsiteX3" fmla="*/ 2129790 w 2129790"/>
                  <a:gd name="connsiteY3" fmla="*/ 15240 h 822960"/>
                  <a:gd name="connsiteX4" fmla="*/ 262890 w 2129790"/>
                  <a:gd name="connsiteY4" fmla="*/ 822960 h 822960"/>
                  <a:gd name="connsiteX0" fmla="*/ 262890 w 2129790"/>
                  <a:gd name="connsiteY0" fmla="*/ 825674 h 825674"/>
                  <a:gd name="connsiteX1" fmla="*/ 0 w 2129790"/>
                  <a:gd name="connsiteY1" fmla="*/ 745664 h 825674"/>
                  <a:gd name="connsiteX2" fmla="*/ 2055784 w 2129790"/>
                  <a:gd name="connsiteY2" fmla="*/ 0 h 825674"/>
                  <a:gd name="connsiteX3" fmla="*/ 2129790 w 2129790"/>
                  <a:gd name="connsiteY3" fmla="*/ 17954 h 825674"/>
                  <a:gd name="connsiteX4" fmla="*/ 262890 w 2129790"/>
                  <a:gd name="connsiteY4" fmla="*/ 825674 h 825674"/>
                  <a:gd name="connsiteX0" fmla="*/ 268317 w 2135217"/>
                  <a:gd name="connsiteY0" fmla="*/ 825674 h 825674"/>
                  <a:gd name="connsiteX1" fmla="*/ 0 w 2135217"/>
                  <a:gd name="connsiteY1" fmla="*/ 740237 h 825674"/>
                  <a:gd name="connsiteX2" fmla="*/ 2061211 w 2135217"/>
                  <a:gd name="connsiteY2" fmla="*/ 0 h 825674"/>
                  <a:gd name="connsiteX3" fmla="*/ 2135217 w 2135217"/>
                  <a:gd name="connsiteY3" fmla="*/ 17954 h 825674"/>
                  <a:gd name="connsiteX4" fmla="*/ 268317 w 2135217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6631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7092 w 2163992"/>
                  <a:gd name="connsiteY0" fmla="*/ 825674 h 825674"/>
                  <a:gd name="connsiteX1" fmla="*/ 0 w 2163992"/>
                  <a:gd name="connsiteY1" fmla="*/ 749828 h 825674"/>
                  <a:gd name="connsiteX2" fmla="*/ 2089986 w 2163992"/>
                  <a:gd name="connsiteY2" fmla="*/ 0 h 825674"/>
                  <a:gd name="connsiteX3" fmla="*/ 2163992 w 2163992"/>
                  <a:gd name="connsiteY3" fmla="*/ 17954 h 825674"/>
                  <a:gd name="connsiteX4" fmla="*/ 297092 w 2163992"/>
                  <a:gd name="connsiteY4" fmla="*/ 825674 h 825674"/>
                  <a:gd name="connsiteX0" fmla="*/ 293894 w 2160794"/>
                  <a:gd name="connsiteY0" fmla="*/ 825674 h 825674"/>
                  <a:gd name="connsiteX1" fmla="*/ 0 w 2160794"/>
                  <a:gd name="connsiteY1" fmla="*/ 756223 h 825674"/>
                  <a:gd name="connsiteX2" fmla="*/ 2086788 w 2160794"/>
                  <a:gd name="connsiteY2" fmla="*/ 0 h 825674"/>
                  <a:gd name="connsiteX3" fmla="*/ 2160794 w 2160794"/>
                  <a:gd name="connsiteY3" fmla="*/ 17954 h 825674"/>
                  <a:gd name="connsiteX4" fmla="*/ 293894 w 2160794"/>
                  <a:gd name="connsiteY4" fmla="*/ 825674 h 825674"/>
                  <a:gd name="connsiteX0" fmla="*/ 306683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306683 w 2173583"/>
                  <a:gd name="connsiteY4" fmla="*/ 825674 h 825674"/>
                  <a:gd name="connsiteX0" fmla="*/ 298445 w 2173583"/>
                  <a:gd name="connsiteY0" fmla="*/ 825674 h 825674"/>
                  <a:gd name="connsiteX1" fmla="*/ 0 w 2173583"/>
                  <a:gd name="connsiteY1" fmla="*/ 756223 h 825674"/>
                  <a:gd name="connsiteX2" fmla="*/ 2099577 w 2173583"/>
                  <a:gd name="connsiteY2" fmla="*/ 0 h 825674"/>
                  <a:gd name="connsiteX3" fmla="*/ 2173583 w 2173583"/>
                  <a:gd name="connsiteY3" fmla="*/ 17954 h 825674"/>
                  <a:gd name="connsiteX4" fmla="*/ 298445 w 2173583"/>
                  <a:gd name="connsiteY4" fmla="*/ 825674 h 825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3583" h="825674">
                    <a:moveTo>
                      <a:pt x="298445" y="825674"/>
                    </a:moveTo>
                    <a:lnTo>
                      <a:pt x="0" y="756223"/>
                    </a:lnTo>
                    <a:lnTo>
                      <a:pt x="2099577" y="0"/>
                    </a:lnTo>
                    <a:lnTo>
                      <a:pt x="2173583" y="17954"/>
                    </a:lnTo>
                    <a:lnTo>
                      <a:pt x="298445" y="825674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588F3A51-69D5-4EEB-B6EA-9028706E9953}"/>
                  </a:ext>
                </a:extLst>
              </p:cNvPr>
              <p:cNvSpPr/>
              <p:nvPr/>
            </p:nvSpPr>
            <p:spPr>
              <a:xfrm>
                <a:off x="4961401" y="3758427"/>
                <a:ext cx="538905" cy="229470"/>
              </a:xfrm>
              <a:custGeom>
                <a:avLst/>
                <a:gdLst>
                  <a:gd name="connsiteX0" fmla="*/ 187748 w 542382"/>
                  <a:gd name="connsiteY0" fmla="*/ 229470 h 229470"/>
                  <a:gd name="connsiteX1" fmla="*/ 0 w 542382"/>
                  <a:gd name="connsiteY1" fmla="*/ 215562 h 229470"/>
                  <a:gd name="connsiteX2" fmla="*/ 431124 w 542382"/>
                  <a:gd name="connsiteY2" fmla="*/ 0 h 229470"/>
                  <a:gd name="connsiteX3" fmla="*/ 542382 w 542382"/>
                  <a:gd name="connsiteY3" fmla="*/ 17384 h 229470"/>
                  <a:gd name="connsiteX4" fmla="*/ 187748 w 542382"/>
                  <a:gd name="connsiteY4" fmla="*/ 229470 h 229470"/>
                  <a:gd name="connsiteX0" fmla="*/ 187748 w 538905"/>
                  <a:gd name="connsiteY0" fmla="*/ 229470 h 229470"/>
                  <a:gd name="connsiteX1" fmla="*/ 0 w 538905"/>
                  <a:gd name="connsiteY1" fmla="*/ 215562 h 229470"/>
                  <a:gd name="connsiteX2" fmla="*/ 431124 w 538905"/>
                  <a:gd name="connsiteY2" fmla="*/ 0 h 229470"/>
                  <a:gd name="connsiteX3" fmla="*/ 538905 w 538905"/>
                  <a:gd name="connsiteY3" fmla="*/ 24338 h 229470"/>
                  <a:gd name="connsiteX4" fmla="*/ 187748 w 538905"/>
                  <a:gd name="connsiteY4" fmla="*/ 229470 h 229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8905" h="229470">
                    <a:moveTo>
                      <a:pt x="187748" y="229470"/>
                    </a:moveTo>
                    <a:lnTo>
                      <a:pt x="0" y="215562"/>
                    </a:lnTo>
                    <a:lnTo>
                      <a:pt x="431124" y="0"/>
                    </a:lnTo>
                    <a:lnTo>
                      <a:pt x="538905" y="24338"/>
                    </a:lnTo>
                    <a:lnTo>
                      <a:pt x="187748" y="22947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1498475-CD7F-468E-943A-45780DC4FB5F}"/>
                  </a:ext>
                </a:extLst>
              </p:cNvPr>
              <p:cNvSpPr/>
              <p:nvPr/>
            </p:nvSpPr>
            <p:spPr>
              <a:xfrm>
                <a:off x="6956436" y="3642498"/>
                <a:ext cx="3863424" cy="2266678"/>
              </a:xfrm>
              <a:custGeom>
                <a:avLst/>
                <a:gdLst>
                  <a:gd name="connsiteX0" fmla="*/ 0 w 3778980"/>
                  <a:gd name="connsiteY0" fmla="*/ 0 h 2249586"/>
                  <a:gd name="connsiteX1" fmla="*/ 1885444 w 3778980"/>
                  <a:gd name="connsiteY1" fmla="*/ 2249586 h 2249586"/>
                  <a:gd name="connsiteX2" fmla="*/ 3778980 w 3778980"/>
                  <a:gd name="connsiteY2" fmla="*/ 2249586 h 2249586"/>
                  <a:gd name="connsiteX3" fmla="*/ 258945 w 3778980"/>
                  <a:gd name="connsiteY3" fmla="*/ 0 h 2249586"/>
                  <a:gd name="connsiteX4" fmla="*/ 0 w 3778980"/>
                  <a:gd name="connsiteY4" fmla="*/ 0 h 2249586"/>
                  <a:gd name="connsiteX0" fmla="*/ 0 w 3778980"/>
                  <a:gd name="connsiteY0" fmla="*/ 0 h 2255410"/>
                  <a:gd name="connsiteX1" fmla="*/ 1873796 w 3778980"/>
                  <a:gd name="connsiteY1" fmla="*/ 2255410 h 2255410"/>
                  <a:gd name="connsiteX2" fmla="*/ 3778980 w 3778980"/>
                  <a:gd name="connsiteY2" fmla="*/ 2249586 h 2255410"/>
                  <a:gd name="connsiteX3" fmla="*/ 258945 w 3778980"/>
                  <a:gd name="connsiteY3" fmla="*/ 0 h 2255410"/>
                  <a:gd name="connsiteX4" fmla="*/ 0 w 3778980"/>
                  <a:gd name="connsiteY4" fmla="*/ 0 h 2255410"/>
                  <a:gd name="connsiteX0" fmla="*/ 0 w 3796453"/>
                  <a:gd name="connsiteY0" fmla="*/ 17472 h 2255410"/>
                  <a:gd name="connsiteX1" fmla="*/ 1891269 w 3796453"/>
                  <a:gd name="connsiteY1" fmla="*/ 2255410 h 2255410"/>
                  <a:gd name="connsiteX2" fmla="*/ 3796453 w 3796453"/>
                  <a:gd name="connsiteY2" fmla="*/ 2249586 h 2255410"/>
                  <a:gd name="connsiteX3" fmla="*/ 276418 w 3796453"/>
                  <a:gd name="connsiteY3" fmla="*/ 0 h 2255410"/>
                  <a:gd name="connsiteX4" fmla="*/ 0 w 3796453"/>
                  <a:gd name="connsiteY4" fmla="*/ 17472 h 2255410"/>
                  <a:gd name="connsiteX0" fmla="*/ 0 w 3829241"/>
                  <a:gd name="connsiteY0" fmla="*/ 21115 h 2255410"/>
                  <a:gd name="connsiteX1" fmla="*/ 1924057 w 3829241"/>
                  <a:gd name="connsiteY1" fmla="*/ 2255410 h 2255410"/>
                  <a:gd name="connsiteX2" fmla="*/ 3829241 w 3829241"/>
                  <a:gd name="connsiteY2" fmla="*/ 2249586 h 2255410"/>
                  <a:gd name="connsiteX3" fmla="*/ 309206 w 3829241"/>
                  <a:gd name="connsiteY3" fmla="*/ 0 h 2255410"/>
                  <a:gd name="connsiteX4" fmla="*/ 0 w 3829241"/>
                  <a:gd name="connsiteY4" fmla="*/ 21115 h 2255410"/>
                  <a:gd name="connsiteX0" fmla="*/ 0 w 3863424"/>
                  <a:gd name="connsiteY0" fmla="*/ 21115 h 2266678"/>
                  <a:gd name="connsiteX1" fmla="*/ 1924057 w 3863424"/>
                  <a:gd name="connsiteY1" fmla="*/ 2255410 h 2266678"/>
                  <a:gd name="connsiteX2" fmla="*/ 3863424 w 3863424"/>
                  <a:gd name="connsiteY2" fmla="*/ 2266678 h 2266678"/>
                  <a:gd name="connsiteX3" fmla="*/ 309206 w 3863424"/>
                  <a:gd name="connsiteY3" fmla="*/ 0 h 2266678"/>
                  <a:gd name="connsiteX4" fmla="*/ 0 w 3863424"/>
                  <a:gd name="connsiteY4" fmla="*/ 21115 h 2266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3424" h="2266678">
                    <a:moveTo>
                      <a:pt x="0" y="21115"/>
                    </a:moveTo>
                    <a:lnTo>
                      <a:pt x="1924057" y="2255410"/>
                    </a:lnTo>
                    <a:lnTo>
                      <a:pt x="3863424" y="2266678"/>
                    </a:lnTo>
                    <a:lnTo>
                      <a:pt x="309206" y="0"/>
                    </a:lnTo>
                    <a:lnTo>
                      <a:pt x="0" y="21115"/>
                    </a:lnTo>
                    <a:close/>
                  </a:path>
                </a:pathLst>
              </a:custGeom>
              <a:blipFill dpi="0"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F3A12B1-C7B7-4186-88A0-1843893B010B}"/>
                  </a:ext>
                </a:extLst>
              </p:cNvPr>
              <p:cNvSpPr/>
              <p:nvPr/>
            </p:nvSpPr>
            <p:spPr>
              <a:xfrm>
                <a:off x="6765652" y="3395302"/>
                <a:ext cx="2115383" cy="2491522"/>
              </a:xfrm>
              <a:custGeom>
                <a:avLst/>
                <a:gdLst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0 w 2103717"/>
                  <a:gd name="connsiteY2" fmla="*/ 0 h 2498165"/>
                  <a:gd name="connsiteX3" fmla="*/ 1834776 w 2103717"/>
                  <a:gd name="connsiteY3" fmla="*/ 2492188 h 2498165"/>
                  <a:gd name="connsiteX0" fmla="*/ 1834776 w 2103717"/>
                  <a:gd name="connsiteY0" fmla="*/ 2492188 h 2498165"/>
                  <a:gd name="connsiteX1" fmla="*/ 2103717 w 2103717"/>
                  <a:gd name="connsiteY1" fmla="*/ 2498165 h 2498165"/>
                  <a:gd name="connsiteX2" fmla="*/ 115189 w 2103717"/>
                  <a:gd name="connsiteY2" fmla="*/ 131599 h 2498165"/>
                  <a:gd name="connsiteX3" fmla="*/ 0 w 2103717"/>
                  <a:gd name="connsiteY3" fmla="*/ 0 h 2498165"/>
                  <a:gd name="connsiteX4" fmla="*/ 1834776 w 2103717"/>
                  <a:gd name="connsiteY4" fmla="*/ 2492188 h 2498165"/>
                  <a:gd name="connsiteX0" fmla="*/ 1834776 w 2103717"/>
                  <a:gd name="connsiteY0" fmla="*/ 2519365 h 2525342"/>
                  <a:gd name="connsiteX1" fmla="*/ 2103717 w 2103717"/>
                  <a:gd name="connsiteY1" fmla="*/ 2525342 h 2525342"/>
                  <a:gd name="connsiteX2" fmla="*/ 6687 w 2103717"/>
                  <a:gd name="connsiteY2" fmla="*/ 0 h 2525342"/>
                  <a:gd name="connsiteX3" fmla="*/ 0 w 2103717"/>
                  <a:gd name="connsiteY3" fmla="*/ 27177 h 2525342"/>
                  <a:gd name="connsiteX4" fmla="*/ 1834776 w 2103717"/>
                  <a:gd name="connsiteY4" fmla="*/ 2519365 h 2525342"/>
                  <a:gd name="connsiteX0" fmla="*/ 1828089 w 2097030"/>
                  <a:gd name="connsiteY0" fmla="*/ 2519365 h 2525342"/>
                  <a:gd name="connsiteX1" fmla="*/ 2097030 w 2097030"/>
                  <a:gd name="connsiteY1" fmla="*/ 2525342 h 2525342"/>
                  <a:gd name="connsiteX2" fmla="*/ 0 w 2097030"/>
                  <a:gd name="connsiteY2" fmla="*/ 0 h 2525342"/>
                  <a:gd name="connsiteX3" fmla="*/ 4163 w 2097030"/>
                  <a:gd name="connsiteY3" fmla="*/ 8715 h 2525342"/>
                  <a:gd name="connsiteX4" fmla="*/ 1828089 w 2097030"/>
                  <a:gd name="connsiteY4" fmla="*/ 2519365 h 2525342"/>
                  <a:gd name="connsiteX0" fmla="*/ 1831160 w 2100101"/>
                  <a:gd name="connsiteY0" fmla="*/ 2519365 h 2525342"/>
                  <a:gd name="connsiteX1" fmla="*/ 2100101 w 2100101"/>
                  <a:gd name="connsiteY1" fmla="*/ 2525342 h 2525342"/>
                  <a:gd name="connsiteX2" fmla="*/ 3071 w 2100101"/>
                  <a:gd name="connsiteY2" fmla="*/ 0 h 2525342"/>
                  <a:gd name="connsiteX3" fmla="*/ 0 w 2100101"/>
                  <a:gd name="connsiteY3" fmla="*/ 8715 h 2525342"/>
                  <a:gd name="connsiteX4" fmla="*/ 1831160 w 2100101"/>
                  <a:gd name="connsiteY4" fmla="*/ 2519365 h 252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0101" h="2525342">
                    <a:moveTo>
                      <a:pt x="1831160" y="2519365"/>
                    </a:moveTo>
                    <a:lnTo>
                      <a:pt x="2100101" y="2525342"/>
                    </a:lnTo>
                    <a:lnTo>
                      <a:pt x="3071" y="0"/>
                    </a:lnTo>
                    <a:lnTo>
                      <a:pt x="0" y="8715"/>
                    </a:lnTo>
                    <a:lnTo>
                      <a:pt x="1831160" y="2519365"/>
                    </a:lnTo>
                    <a:close/>
                  </a:path>
                </a:pathLst>
              </a:custGeom>
              <a:blipFill dpi="0"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63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3A8322FC-05CF-4A17-92BE-B831363FF39D}"/>
                  </a:ext>
                </a:extLst>
              </p:cNvPr>
              <p:cNvSpPr/>
              <p:nvPr/>
            </p:nvSpPr>
            <p:spPr>
              <a:xfrm>
                <a:off x="7030102" y="3706275"/>
                <a:ext cx="1081287" cy="531952"/>
              </a:xfrm>
              <a:custGeom>
                <a:avLst/>
                <a:gdLst>
                  <a:gd name="connsiteX0" fmla="*/ 455461 w 1081287"/>
                  <a:gd name="connsiteY0" fmla="*/ 531952 h 531952"/>
                  <a:gd name="connsiteX1" fmla="*/ 319866 w 1081287"/>
                  <a:gd name="connsiteY1" fmla="*/ 469369 h 531952"/>
                  <a:gd name="connsiteX2" fmla="*/ 0 w 1081287"/>
                  <a:gd name="connsiteY2" fmla="*/ 52152 h 531952"/>
                  <a:gd name="connsiteX3" fmla="*/ 13907 w 1081287"/>
                  <a:gd name="connsiteY3" fmla="*/ 10431 h 531952"/>
                  <a:gd name="connsiteX4" fmla="*/ 347681 w 1081287"/>
                  <a:gd name="connsiteY4" fmla="*/ 0 h 531952"/>
                  <a:gd name="connsiteX5" fmla="*/ 1081287 w 1081287"/>
                  <a:gd name="connsiteY5" fmla="*/ 472846 h 531952"/>
                  <a:gd name="connsiteX6" fmla="*/ 455461 w 1081287"/>
                  <a:gd name="connsiteY6" fmla="*/ 531952 h 531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1287" h="531952">
                    <a:moveTo>
                      <a:pt x="455461" y="531952"/>
                    </a:moveTo>
                    <a:lnTo>
                      <a:pt x="319866" y="469369"/>
                    </a:lnTo>
                    <a:lnTo>
                      <a:pt x="0" y="52152"/>
                    </a:lnTo>
                    <a:lnTo>
                      <a:pt x="13907" y="10431"/>
                    </a:lnTo>
                    <a:lnTo>
                      <a:pt x="347681" y="0"/>
                    </a:lnTo>
                    <a:lnTo>
                      <a:pt x="1081287" y="472846"/>
                    </a:lnTo>
                    <a:lnTo>
                      <a:pt x="455461" y="531952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93E309F-B7DD-4E5E-B199-1108C38C9D52}"/>
                  </a:ext>
                </a:extLst>
              </p:cNvPr>
              <p:cNvCxnSpPr>
                <a:cxnSpLocks/>
                <a:endCxn id="111" idx="1"/>
              </p:cNvCxnSpPr>
              <p:nvPr/>
            </p:nvCxnSpPr>
            <p:spPr>
              <a:xfrm flipH="1">
                <a:off x="7349968" y="4111721"/>
                <a:ext cx="652225" cy="6392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7796743-B0EA-43C3-B8B2-6AEC92D6D2D6}"/>
                  </a:ext>
                </a:extLst>
              </p:cNvPr>
              <p:cNvSpPr/>
              <p:nvPr/>
            </p:nvSpPr>
            <p:spPr>
              <a:xfrm>
                <a:off x="7061393" y="3781999"/>
                <a:ext cx="265707" cy="230235"/>
              </a:xfrm>
              <a:custGeom>
                <a:avLst/>
                <a:gdLst>
                  <a:gd name="connsiteX0" fmla="*/ 0 w 295529"/>
                  <a:gd name="connsiteY0" fmla="*/ 6954 h 225993"/>
                  <a:gd name="connsiteX1" fmla="*/ 114735 w 295529"/>
                  <a:gd name="connsiteY1" fmla="*/ 0 h 225993"/>
                  <a:gd name="connsiteX2" fmla="*/ 295529 w 295529"/>
                  <a:gd name="connsiteY2" fmla="*/ 225993 h 225993"/>
                  <a:gd name="connsiteX3" fmla="*/ 159933 w 295529"/>
                  <a:gd name="connsiteY3" fmla="*/ 219039 h 225993"/>
                  <a:gd name="connsiteX4" fmla="*/ 0 w 295529"/>
                  <a:gd name="connsiteY4" fmla="*/ 6954 h 225993"/>
                  <a:gd name="connsiteX0" fmla="*/ 0 w 292617"/>
                  <a:gd name="connsiteY0" fmla="*/ 6954 h 219039"/>
                  <a:gd name="connsiteX1" fmla="*/ 114735 w 292617"/>
                  <a:gd name="connsiteY1" fmla="*/ 0 h 219039"/>
                  <a:gd name="connsiteX2" fmla="*/ 292617 w 292617"/>
                  <a:gd name="connsiteY2" fmla="*/ 208521 h 219039"/>
                  <a:gd name="connsiteX3" fmla="*/ 159933 w 292617"/>
                  <a:gd name="connsiteY3" fmla="*/ 219039 h 219039"/>
                  <a:gd name="connsiteX4" fmla="*/ 0 w 292617"/>
                  <a:gd name="connsiteY4" fmla="*/ 6954 h 219039"/>
                  <a:gd name="connsiteX0" fmla="*/ 0 w 292617"/>
                  <a:gd name="connsiteY0" fmla="*/ 0 h 212085"/>
                  <a:gd name="connsiteX1" fmla="*/ 129022 w 292617"/>
                  <a:gd name="connsiteY1" fmla="*/ 190 h 212085"/>
                  <a:gd name="connsiteX2" fmla="*/ 292617 w 292617"/>
                  <a:gd name="connsiteY2" fmla="*/ 201567 h 212085"/>
                  <a:gd name="connsiteX3" fmla="*/ 159933 w 292617"/>
                  <a:gd name="connsiteY3" fmla="*/ 212085 h 212085"/>
                  <a:gd name="connsiteX4" fmla="*/ 0 w 292617"/>
                  <a:gd name="connsiteY4" fmla="*/ 0 h 212085"/>
                  <a:gd name="connsiteX0" fmla="*/ 0 w 273567"/>
                  <a:gd name="connsiteY0" fmla="*/ 0 h 212085"/>
                  <a:gd name="connsiteX1" fmla="*/ 129022 w 273567"/>
                  <a:gd name="connsiteY1" fmla="*/ 190 h 212085"/>
                  <a:gd name="connsiteX2" fmla="*/ 273567 w 273567"/>
                  <a:gd name="connsiteY2" fmla="*/ 171087 h 212085"/>
                  <a:gd name="connsiteX3" fmla="*/ 159933 w 273567"/>
                  <a:gd name="connsiteY3" fmla="*/ 212085 h 212085"/>
                  <a:gd name="connsiteX4" fmla="*/ 0 w 273567"/>
                  <a:gd name="connsiteY4" fmla="*/ 0 h 212085"/>
                  <a:gd name="connsiteX0" fmla="*/ 0 w 273567"/>
                  <a:gd name="connsiteY0" fmla="*/ 18150 h 230235"/>
                  <a:gd name="connsiteX1" fmla="*/ 115922 w 273567"/>
                  <a:gd name="connsiteY1" fmla="*/ 0 h 230235"/>
                  <a:gd name="connsiteX2" fmla="*/ 273567 w 273567"/>
                  <a:gd name="connsiteY2" fmla="*/ 189237 h 230235"/>
                  <a:gd name="connsiteX3" fmla="*/ 159933 w 273567"/>
                  <a:gd name="connsiteY3" fmla="*/ 230235 h 230235"/>
                  <a:gd name="connsiteX4" fmla="*/ 0 w 273567"/>
                  <a:gd name="connsiteY4" fmla="*/ 18150 h 230235"/>
                  <a:gd name="connsiteX0" fmla="*/ 0 w 268327"/>
                  <a:gd name="connsiteY0" fmla="*/ 18150 h 230235"/>
                  <a:gd name="connsiteX1" fmla="*/ 115922 w 268327"/>
                  <a:gd name="connsiteY1" fmla="*/ 0 h 230235"/>
                  <a:gd name="connsiteX2" fmla="*/ 268327 w 268327"/>
                  <a:gd name="connsiteY2" fmla="*/ 202337 h 230235"/>
                  <a:gd name="connsiteX3" fmla="*/ 159933 w 268327"/>
                  <a:gd name="connsiteY3" fmla="*/ 230235 h 230235"/>
                  <a:gd name="connsiteX4" fmla="*/ 0 w 268327"/>
                  <a:gd name="connsiteY4" fmla="*/ 18150 h 230235"/>
                  <a:gd name="connsiteX0" fmla="*/ 0 w 265707"/>
                  <a:gd name="connsiteY0" fmla="*/ 18150 h 230235"/>
                  <a:gd name="connsiteX1" fmla="*/ 115922 w 265707"/>
                  <a:gd name="connsiteY1" fmla="*/ 0 h 230235"/>
                  <a:gd name="connsiteX2" fmla="*/ 265707 w 265707"/>
                  <a:gd name="connsiteY2" fmla="*/ 199717 h 230235"/>
                  <a:gd name="connsiteX3" fmla="*/ 159933 w 265707"/>
                  <a:gd name="connsiteY3" fmla="*/ 230235 h 230235"/>
                  <a:gd name="connsiteX4" fmla="*/ 0 w 265707"/>
                  <a:gd name="connsiteY4" fmla="*/ 18150 h 230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707" h="230235">
                    <a:moveTo>
                      <a:pt x="0" y="18150"/>
                    </a:moveTo>
                    <a:lnTo>
                      <a:pt x="115922" y="0"/>
                    </a:lnTo>
                    <a:lnTo>
                      <a:pt x="265707" y="199717"/>
                    </a:lnTo>
                    <a:lnTo>
                      <a:pt x="159933" y="230235"/>
                    </a:lnTo>
                    <a:lnTo>
                      <a:pt x="0" y="1815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738BB72-8AFA-4AAF-AF49-5B4E5EDF977D}"/>
                  </a:ext>
                </a:extLst>
              </p:cNvPr>
              <p:cNvSpPr/>
              <p:nvPr/>
            </p:nvSpPr>
            <p:spPr>
              <a:xfrm>
                <a:off x="7219099" y="3983178"/>
                <a:ext cx="128455" cy="193066"/>
              </a:xfrm>
              <a:custGeom>
                <a:avLst/>
                <a:gdLst>
                  <a:gd name="connsiteX0" fmla="*/ 125220 w 125220"/>
                  <a:gd name="connsiteY0" fmla="*/ 0 h 183462"/>
                  <a:gd name="connsiteX1" fmla="*/ 0 w 125220"/>
                  <a:gd name="connsiteY1" fmla="*/ 11648 h 183462"/>
                  <a:gd name="connsiteX2" fmla="*/ 122308 w 125220"/>
                  <a:gd name="connsiteY2" fmla="*/ 183462 h 183462"/>
                  <a:gd name="connsiteX3" fmla="*/ 125220 w 125220"/>
                  <a:gd name="connsiteY3" fmla="*/ 0 h 183462"/>
                  <a:gd name="connsiteX0" fmla="*/ 133957 w 133957"/>
                  <a:gd name="connsiteY0" fmla="*/ 0 h 183462"/>
                  <a:gd name="connsiteX1" fmla="*/ 0 w 133957"/>
                  <a:gd name="connsiteY1" fmla="*/ 14560 h 183462"/>
                  <a:gd name="connsiteX2" fmla="*/ 131045 w 133957"/>
                  <a:gd name="connsiteY2" fmla="*/ 183462 h 183462"/>
                  <a:gd name="connsiteX3" fmla="*/ 133957 w 133957"/>
                  <a:gd name="connsiteY3" fmla="*/ 0 h 183462"/>
                  <a:gd name="connsiteX0" fmla="*/ 122308 w 131107"/>
                  <a:gd name="connsiteY0" fmla="*/ 0 h 177638"/>
                  <a:gd name="connsiteX1" fmla="*/ 0 w 131107"/>
                  <a:gd name="connsiteY1" fmla="*/ 8736 h 177638"/>
                  <a:gd name="connsiteX2" fmla="*/ 131045 w 131107"/>
                  <a:gd name="connsiteY2" fmla="*/ 177638 h 177638"/>
                  <a:gd name="connsiteX3" fmla="*/ 122308 w 131107"/>
                  <a:gd name="connsiteY3" fmla="*/ 0 h 177638"/>
                  <a:gd name="connsiteX0" fmla="*/ 128132 w 131174"/>
                  <a:gd name="connsiteY0" fmla="*/ 0 h 186374"/>
                  <a:gd name="connsiteX1" fmla="*/ 0 w 131174"/>
                  <a:gd name="connsiteY1" fmla="*/ 17472 h 186374"/>
                  <a:gd name="connsiteX2" fmla="*/ 131045 w 131174"/>
                  <a:gd name="connsiteY2" fmla="*/ 186374 h 186374"/>
                  <a:gd name="connsiteX3" fmla="*/ 128132 w 131174"/>
                  <a:gd name="connsiteY3" fmla="*/ 0 h 186374"/>
                  <a:gd name="connsiteX0" fmla="*/ 133956 w 133956"/>
                  <a:gd name="connsiteY0" fmla="*/ 0 h 174726"/>
                  <a:gd name="connsiteX1" fmla="*/ 0 w 133956"/>
                  <a:gd name="connsiteY1" fmla="*/ 5824 h 174726"/>
                  <a:gd name="connsiteX2" fmla="*/ 131045 w 133956"/>
                  <a:gd name="connsiteY2" fmla="*/ 174726 h 174726"/>
                  <a:gd name="connsiteX3" fmla="*/ 133956 w 133956"/>
                  <a:gd name="connsiteY3" fmla="*/ 0 h 174726"/>
                  <a:gd name="connsiteX0" fmla="*/ 107755 w 131072"/>
                  <a:gd name="connsiteY0" fmla="*/ 0 h 214027"/>
                  <a:gd name="connsiteX1" fmla="*/ 0 w 131072"/>
                  <a:gd name="connsiteY1" fmla="*/ 45125 h 214027"/>
                  <a:gd name="connsiteX2" fmla="*/ 131045 w 131072"/>
                  <a:gd name="connsiteY2" fmla="*/ 214027 h 214027"/>
                  <a:gd name="connsiteX3" fmla="*/ 107755 w 131072"/>
                  <a:gd name="connsiteY3" fmla="*/ 0 h 214027"/>
                  <a:gd name="connsiteX0" fmla="*/ 107755 w 131072"/>
                  <a:gd name="connsiteY0" fmla="*/ 0 h 203547"/>
                  <a:gd name="connsiteX1" fmla="*/ 0 w 131072"/>
                  <a:gd name="connsiteY1" fmla="*/ 34645 h 203547"/>
                  <a:gd name="connsiteX2" fmla="*/ 131045 w 131072"/>
                  <a:gd name="connsiteY2" fmla="*/ 203547 h 203547"/>
                  <a:gd name="connsiteX3" fmla="*/ 107755 w 131072"/>
                  <a:gd name="connsiteY3" fmla="*/ 0 h 203547"/>
                  <a:gd name="connsiteX0" fmla="*/ 107755 w 128455"/>
                  <a:gd name="connsiteY0" fmla="*/ 0 h 200926"/>
                  <a:gd name="connsiteX1" fmla="*/ 0 w 128455"/>
                  <a:gd name="connsiteY1" fmla="*/ 34645 h 200926"/>
                  <a:gd name="connsiteX2" fmla="*/ 128425 w 128455"/>
                  <a:gd name="connsiteY2" fmla="*/ 200926 h 200926"/>
                  <a:gd name="connsiteX3" fmla="*/ 107755 w 128455"/>
                  <a:gd name="connsiteY3" fmla="*/ 0 h 200926"/>
                  <a:gd name="connsiteX0" fmla="*/ 107755 w 128455"/>
                  <a:gd name="connsiteY0" fmla="*/ 0 h 193066"/>
                  <a:gd name="connsiteX1" fmla="*/ 0 w 128455"/>
                  <a:gd name="connsiteY1" fmla="*/ 26785 h 193066"/>
                  <a:gd name="connsiteX2" fmla="*/ 128425 w 128455"/>
                  <a:gd name="connsiteY2" fmla="*/ 193066 h 193066"/>
                  <a:gd name="connsiteX3" fmla="*/ 107755 w 128455"/>
                  <a:gd name="connsiteY3" fmla="*/ 0 h 193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455" h="193066">
                    <a:moveTo>
                      <a:pt x="107755" y="0"/>
                    </a:moveTo>
                    <a:lnTo>
                      <a:pt x="0" y="26785"/>
                    </a:lnTo>
                    <a:lnTo>
                      <a:pt x="128425" y="193066"/>
                    </a:lnTo>
                    <a:cubicBezTo>
                      <a:pt x="129396" y="131912"/>
                      <a:pt x="106784" y="61154"/>
                      <a:pt x="107755" y="0"/>
                    </a:cubicBez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8CFBA93-DD24-43D6-9F89-53E507E54AD0}"/>
                  </a:ext>
                </a:extLst>
              </p:cNvPr>
              <p:cNvSpPr/>
              <p:nvPr/>
            </p:nvSpPr>
            <p:spPr>
              <a:xfrm>
                <a:off x="7027070" y="3745706"/>
                <a:ext cx="162402" cy="57150"/>
              </a:xfrm>
              <a:custGeom>
                <a:avLst/>
                <a:gdLst>
                  <a:gd name="connsiteX0" fmla="*/ 0 w 142875"/>
                  <a:gd name="connsiteY0" fmla="*/ 0 h 57150"/>
                  <a:gd name="connsiteX1" fmla="*/ 142875 w 142875"/>
                  <a:gd name="connsiteY1" fmla="*/ 47625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52400"/>
                  <a:gd name="connsiteY0" fmla="*/ 0 h 57150"/>
                  <a:gd name="connsiteX1" fmla="*/ 152400 w 152400"/>
                  <a:gd name="connsiteY1" fmla="*/ 52387 h 57150"/>
                  <a:gd name="connsiteX2" fmla="*/ 28575 w 152400"/>
                  <a:gd name="connsiteY2" fmla="*/ 57150 h 57150"/>
                  <a:gd name="connsiteX3" fmla="*/ 0 w 152400"/>
                  <a:gd name="connsiteY3" fmla="*/ 0 h 57150"/>
                  <a:gd name="connsiteX0" fmla="*/ 0 w 142875"/>
                  <a:gd name="connsiteY0" fmla="*/ 0 h 57150"/>
                  <a:gd name="connsiteX1" fmla="*/ 142875 w 142875"/>
                  <a:gd name="connsiteY1" fmla="*/ 57149 h 57150"/>
                  <a:gd name="connsiteX2" fmla="*/ 28575 w 142875"/>
                  <a:gd name="connsiteY2" fmla="*/ 57150 h 57150"/>
                  <a:gd name="connsiteX3" fmla="*/ 0 w 142875"/>
                  <a:gd name="connsiteY3" fmla="*/ 0 h 57150"/>
                  <a:gd name="connsiteX0" fmla="*/ 0 w 147637"/>
                  <a:gd name="connsiteY0" fmla="*/ 0 h 57150"/>
                  <a:gd name="connsiteX1" fmla="*/ 147637 w 147637"/>
                  <a:gd name="connsiteY1" fmla="*/ 50005 h 57150"/>
                  <a:gd name="connsiteX2" fmla="*/ 28575 w 147637"/>
                  <a:gd name="connsiteY2" fmla="*/ 57150 h 57150"/>
                  <a:gd name="connsiteX3" fmla="*/ 0 w 147637"/>
                  <a:gd name="connsiteY3" fmla="*/ 0 h 57150"/>
                  <a:gd name="connsiteX0" fmla="*/ 0 w 150019"/>
                  <a:gd name="connsiteY0" fmla="*/ 0 h 57150"/>
                  <a:gd name="connsiteX1" fmla="*/ 150019 w 150019"/>
                  <a:gd name="connsiteY1" fmla="*/ 54767 h 57150"/>
                  <a:gd name="connsiteX2" fmla="*/ 28575 w 150019"/>
                  <a:gd name="connsiteY2" fmla="*/ 57150 h 57150"/>
                  <a:gd name="connsiteX3" fmla="*/ 0 w 150019"/>
                  <a:gd name="connsiteY3" fmla="*/ 0 h 57150"/>
                  <a:gd name="connsiteX0" fmla="*/ 0 w 155259"/>
                  <a:gd name="connsiteY0" fmla="*/ 0 h 57150"/>
                  <a:gd name="connsiteX1" fmla="*/ 155259 w 155259"/>
                  <a:gd name="connsiteY1" fmla="*/ 39047 h 57150"/>
                  <a:gd name="connsiteX2" fmla="*/ 28575 w 155259"/>
                  <a:gd name="connsiteY2" fmla="*/ 57150 h 57150"/>
                  <a:gd name="connsiteX3" fmla="*/ 0 w 155259"/>
                  <a:gd name="connsiteY3" fmla="*/ 0 h 57150"/>
                  <a:gd name="connsiteX0" fmla="*/ 0 w 157640"/>
                  <a:gd name="connsiteY0" fmla="*/ 0 h 57150"/>
                  <a:gd name="connsiteX1" fmla="*/ 157640 w 157640"/>
                  <a:gd name="connsiteY1" fmla="*/ 46191 h 57150"/>
                  <a:gd name="connsiteX2" fmla="*/ 28575 w 157640"/>
                  <a:gd name="connsiteY2" fmla="*/ 57150 h 57150"/>
                  <a:gd name="connsiteX3" fmla="*/ 0 w 157640"/>
                  <a:gd name="connsiteY3" fmla="*/ 0 h 57150"/>
                  <a:gd name="connsiteX0" fmla="*/ 0 w 162402"/>
                  <a:gd name="connsiteY0" fmla="*/ 0 h 57150"/>
                  <a:gd name="connsiteX1" fmla="*/ 162402 w 162402"/>
                  <a:gd name="connsiteY1" fmla="*/ 46191 h 57150"/>
                  <a:gd name="connsiteX2" fmla="*/ 33337 w 162402"/>
                  <a:gd name="connsiteY2" fmla="*/ 57150 h 57150"/>
                  <a:gd name="connsiteX3" fmla="*/ 0 w 162402"/>
                  <a:gd name="connsiteY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402" h="57150">
                    <a:moveTo>
                      <a:pt x="0" y="0"/>
                    </a:moveTo>
                    <a:lnTo>
                      <a:pt x="162402" y="46191"/>
                    </a:lnTo>
                    <a:lnTo>
                      <a:pt x="33337" y="571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C319639-7D48-44A7-8A24-9B720189B88A}"/>
                  </a:ext>
                </a:extLst>
              </p:cNvPr>
              <p:cNvSpPr/>
              <p:nvPr/>
            </p:nvSpPr>
            <p:spPr>
              <a:xfrm>
                <a:off x="7186659" y="3786494"/>
                <a:ext cx="311998" cy="193355"/>
              </a:xfrm>
              <a:custGeom>
                <a:avLst/>
                <a:gdLst>
                  <a:gd name="connsiteX0" fmla="*/ 0 w 300038"/>
                  <a:gd name="connsiteY0" fmla="*/ 14287 h 209550"/>
                  <a:gd name="connsiteX1" fmla="*/ 135731 w 300038"/>
                  <a:gd name="connsiteY1" fmla="*/ 0 h 209550"/>
                  <a:gd name="connsiteX2" fmla="*/ 300038 w 300038"/>
                  <a:gd name="connsiteY2" fmla="*/ 195262 h 209550"/>
                  <a:gd name="connsiteX3" fmla="*/ 161925 w 300038"/>
                  <a:gd name="connsiteY3" fmla="*/ 209550 h 209550"/>
                  <a:gd name="connsiteX4" fmla="*/ 0 w 300038"/>
                  <a:gd name="connsiteY4" fmla="*/ 14287 h 209550"/>
                  <a:gd name="connsiteX0" fmla="*/ 0 w 300038"/>
                  <a:gd name="connsiteY0" fmla="*/ 14287 h 219075"/>
                  <a:gd name="connsiteX1" fmla="*/ 135731 w 300038"/>
                  <a:gd name="connsiteY1" fmla="*/ 0 h 219075"/>
                  <a:gd name="connsiteX2" fmla="*/ 300038 w 300038"/>
                  <a:gd name="connsiteY2" fmla="*/ 195262 h 219075"/>
                  <a:gd name="connsiteX3" fmla="*/ 161925 w 300038"/>
                  <a:gd name="connsiteY3" fmla="*/ 219075 h 219075"/>
                  <a:gd name="connsiteX4" fmla="*/ 0 w 300038"/>
                  <a:gd name="connsiteY4" fmla="*/ 14287 h 219075"/>
                  <a:gd name="connsiteX0" fmla="*/ 0 w 307182"/>
                  <a:gd name="connsiteY0" fmla="*/ 14287 h 219075"/>
                  <a:gd name="connsiteX1" fmla="*/ 135731 w 307182"/>
                  <a:gd name="connsiteY1" fmla="*/ 0 h 219075"/>
                  <a:gd name="connsiteX2" fmla="*/ 307182 w 307182"/>
                  <a:gd name="connsiteY2" fmla="*/ 202406 h 219075"/>
                  <a:gd name="connsiteX3" fmla="*/ 161925 w 307182"/>
                  <a:gd name="connsiteY3" fmla="*/ 219075 h 219075"/>
                  <a:gd name="connsiteX4" fmla="*/ 0 w 307182"/>
                  <a:gd name="connsiteY4" fmla="*/ 14287 h 219075"/>
                  <a:gd name="connsiteX0" fmla="*/ 0 w 314802"/>
                  <a:gd name="connsiteY0" fmla="*/ 14287 h 221456"/>
                  <a:gd name="connsiteX1" fmla="*/ 135731 w 314802"/>
                  <a:gd name="connsiteY1" fmla="*/ 0 h 221456"/>
                  <a:gd name="connsiteX2" fmla="*/ 314802 w 314802"/>
                  <a:gd name="connsiteY2" fmla="*/ 221456 h 221456"/>
                  <a:gd name="connsiteX3" fmla="*/ 161925 w 314802"/>
                  <a:gd name="connsiteY3" fmla="*/ 219075 h 221456"/>
                  <a:gd name="connsiteX4" fmla="*/ 0 w 314802"/>
                  <a:gd name="connsiteY4" fmla="*/ 14287 h 221456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61925 w 314802"/>
                  <a:gd name="connsiteY3" fmla="*/ 204788 h 207169"/>
                  <a:gd name="connsiteX4" fmla="*/ 0 w 314802"/>
                  <a:gd name="connsiteY4" fmla="*/ 0 h 207169"/>
                  <a:gd name="connsiteX0" fmla="*/ 0 w 314802"/>
                  <a:gd name="connsiteY0" fmla="*/ 0 h 207169"/>
                  <a:gd name="connsiteX1" fmla="*/ 147161 w 314802"/>
                  <a:gd name="connsiteY1" fmla="*/ 953 h 207169"/>
                  <a:gd name="connsiteX2" fmla="*/ 314802 w 314802"/>
                  <a:gd name="connsiteY2" fmla="*/ 207169 h 207169"/>
                  <a:gd name="connsiteX3" fmla="*/ 148824 w 314802"/>
                  <a:gd name="connsiteY3" fmla="*/ 194308 h 207169"/>
                  <a:gd name="connsiteX4" fmla="*/ 0 w 314802"/>
                  <a:gd name="connsiteY4" fmla="*/ 0 h 207169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8358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4802"/>
                  <a:gd name="connsiteY0" fmla="*/ 0 h 194308"/>
                  <a:gd name="connsiteX1" fmla="*/ 147161 w 314802"/>
                  <a:gd name="connsiteY1" fmla="*/ 953 h 194308"/>
                  <a:gd name="connsiteX2" fmla="*/ 314802 w 314802"/>
                  <a:gd name="connsiteY2" fmla="*/ 177979 h 194308"/>
                  <a:gd name="connsiteX3" fmla="*/ 148824 w 314802"/>
                  <a:gd name="connsiteY3" fmla="*/ 194308 h 194308"/>
                  <a:gd name="connsiteX4" fmla="*/ 0 w 314802"/>
                  <a:gd name="connsiteY4" fmla="*/ 0 h 194308"/>
                  <a:gd name="connsiteX0" fmla="*/ 0 w 311998"/>
                  <a:gd name="connsiteY0" fmla="*/ 4657 h 193355"/>
                  <a:gd name="connsiteX1" fmla="*/ 144357 w 311998"/>
                  <a:gd name="connsiteY1" fmla="*/ 0 h 193355"/>
                  <a:gd name="connsiteX2" fmla="*/ 311998 w 311998"/>
                  <a:gd name="connsiteY2" fmla="*/ 177026 h 193355"/>
                  <a:gd name="connsiteX3" fmla="*/ 146020 w 311998"/>
                  <a:gd name="connsiteY3" fmla="*/ 193355 h 193355"/>
                  <a:gd name="connsiteX4" fmla="*/ 0 w 311998"/>
                  <a:gd name="connsiteY4" fmla="*/ 4657 h 19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998" h="193355">
                    <a:moveTo>
                      <a:pt x="0" y="4657"/>
                    </a:moveTo>
                    <a:lnTo>
                      <a:pt x="144357" y="0"/>
                    </a:lnTo>
                    <a:lnTo>
                      <a:pt x="311998" y="177026"/>
                    </a:lnTo>
                    <a:lnTo>
                      <a:pt x="146020" y="193355"/>
                    </a:lnTo>
                    <a:lnTo>
                      <a:pt x="0" y="4657"/>
                    </a:lnTo>
                    <a:close/>
                  </a:path>
                </a:pathLst>
              </a:custGeom>
              <a:solidFill>
                <a:srgbClr val="A1A1A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6A35596-EADF-4C02-AE9F-29AC740021B6}"/>
                  </a:ext>
                </a:extLst>
              </p:cNvPr>
              <p:cNvCxnSpPr>
                <a:cxnSpLocks/>
                <a:endCxn id="115" idx="0"/>
              </p:cNvCxnSpPr>
              <p:nvPr/>
            </p:nvCxnSpPr>
            <p:spPr>
              <a:xfrm flipH="1">
                <a:off x="7027070" y="3728356"/>
                <a:ext cx="405208" cy="1735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15BB1DC-821F-41AD-A3E6-E23AA56C0BF2}"/>
                  </a:ext>
                </a:extLst>
              </p:cNvPr>
              <p:cNvCxnSpPr>
                <a:cxnSpLocks/>
                <a:stCxn id="116" idx="3"/>
              </p:cNvCxnSpPr>
              <p:nvPr/>
            </p:nvCxnSpPr>
            <p:spPr>
              <a:xfrm flipV="1">
                <a:off x="7332679" y="3944595"/>
                <a:ext cx="410691" cy="35254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36200DCC-FB7E-4008-9DEB-C82686FBE1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3855" y="3777132"/>
                <a:ext cx="304856" cy="1528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FFA99304-A936-489B-B942-7BBFFB88BCD9}"/>
                  </a:ext>
                </a:extLst>
              </p:cNvPr>
              <p:cNvSpPr/>
              <p:nvPr/>
            </p:nvSpPr>
            <p:spPr>
              <a:xfrm>
                <a:off x="6089455" y="3786625"/>
                <a:ext cx="328175" cy="269271"/>
              </a:xfrm>
              <a:custGeom>
                <a:avLst/>
                <a:gdLst>
                  <a:gd name="connsiteX0" fmla="*/ 129026 w 305735"/>
                  <a:gd name="connsiteY0" fmla="*/ 2805 h 232808"/>
                  <a:gd name="connsiteX1" fmla="*/ 0 w 305735"/>
                  <a:gd name="connsiteY1" fmla="*/ 227198 h 232808"/>
                  <a:gd name="connsiteX2" fmla="*/ 221588 w 305735"/>
                  <a:gd name="connsiteY2" fmla="*/ 232808 h 232808"/>
                  <a:gd name="connsiteX3" fmla="*/ 305735 w 305735"/>
                  <a:gd name="connsiteY3" fmla="*/ 0 h 232808"/>
                  <a:gd name="connsiteX4" fmla="*/ 129026 w 305735"/>
                  <a:gd name="connsiteY4" fmla="*/ 2805 h 232808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2808 w 316955"/>
                  <a:gd name="connsiteY2" fmla="*/ 232808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0246 w 316955"/>
                  <a:gd name="connsiteY0" fmla="*/ 2805 h 255247"/>
                  <a:gd name="connsiteX1" fmla="*/ 0 w 316955"/>
                  <a:gd name="connsiteY1" fmla="*/ 255247 h 255247"/>
                  <a:gd name="connsiteX2" fmla="*/ 238418 w 316955"/>
                  <a:gd name="connsiteY2" fmla="*/ 249637 h 255247"/>
                  <a:gd name="connsiteX3" fmla="*/ 316955 w 316955"/>
                  <a:gd name="connsiteY3" fmla="*/ 0 h 255247"/>
                  <a:gd name="connsiteX4" fmla="*/ 140246 w 316955"/>
                  <a:gd name="connsiteY4" fmla="*/ 2805 h 255247"/>
                  <a:gd name="connsiteX0" fmla="*/ 145855 w 316955"/>
                  <a:gd name="connsiteY0" fmla="*/ 0 h 266466"/>
                  <a:gd name="connsiteX1" fmla="*/ 0 w 316955"/>
                  <a:gd name="connsiteY1" fmla="*/ 266466 h 266466"/>
                  <a:gd name="connsiteX2" fmla="*/ 238418 w 316955"/>
                  <a:gd name="connsiteY2" fmla="*/ 260856 h 266466"/>
                  <a:gd name="connsiteX3" fmla="*/ 316955 w 316955"/>
                  <a:gd name="connsiteY3" fmla="*/ 11219 h 266466"/>
                  <a:gd name="connsiteX4" fmla="*/ 145855 w 316955"/>
                  <a:gd name="connsiteY4" fmla="*/ 0 h 266466"/>
                  <a:gd name="connsiteX0" fmla="*/ 145855 w 328175"/>
                  <a:gd name="connsiteY0" fmla="*/ 2805 h 269271"/>
                  <a:gd name="connsiteX1" fmla="*/ 0 w 328175"/>
                  <a:gd name="connsiteY1" fmla="*/ 269271 h 269271"/>
                  <a:gd name="connsiteX2" fmla="*/ 238418 w 328175"/>
                  <a:gd name="connsiteY2" fmla="*/ 263661 h 269271"/>
                  <a:gd name="connsiteX3" fmla="*/ 328175 w 328175"/>
                  <a:gd name="connsiteY3" fmla="*/ 0 h 269271"/>
                  <a:gd name="connsiteX4" fmla="*/ 145855 w 328175"/>
                  <a:gd name="connsiteY4" fmla="*/ 2805 h 269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8175" h="269271">
                    <a:moveTo>
                      <a:pt x="145855" y="2805"/>
                    </a:moveTo>
                    <a:lnTo>
                      <a:pt x="0" y="269271"/>
                    </a:lnTo>
                    <a:lnTo>
                      <a:pt x="238418" y="263661"/>
                    </a:lnTo>
                    <a:lnTo>
                      <a:pt x="328175" y="0"/>
                    </a:lnTo>
                    <a:lnTo>
                      <a:pt x="145855" y="2805"/>
                    </a:lnTo>
                    <a:close/>
                  </a:path>
                </a:pathLst>
              </a:custGeom>
              <a:blipFill dpi="0"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175C5899-8028-42A6-9365-CAFC349BF1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65848" y="3803052"/>
                <a:ext cx="1340768" cy="11302"/>
              </a:xfrm>
              <a:prstGeom prst="line">
                <a:avLst/>
              </a:prstGeom>
              <a:ln w="41275">
                <a:solidFill>
                  <a:schemeClr val="bg1">
                    <a:alpha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72A9B73-9AB2-432E-B884-9702478160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34587" y="4026989"/>
                <a:ext cx="1809531" cy="703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1A848E6-F386-4715-80D3-D77C87EEBF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89937" y="3809773"/>
                <a:ext cx="269529" cy="22288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D2034C32-4878-43CE-A049-B93395BD86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67143" y="3819524"/>
                <a:ext cx="162512" cy="210980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8116CAFA-D019-4A1A-A509-8432CF6E1E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06059" y="3803812"/>
                <a:ext cx="130094" cy="2297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018869D-8475-4947-8F6B-A54860DC32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5957" y="3810344"/>
                <a:ext cx="36295" cy="219671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B3E5277-2F52-4D99-8F1B-93B71DB99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0770" y="3811287"/>
                <a:ext cx="14726" cy="224769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241E36F-9081-45E9-B526-C1EC32E4CB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8511" y="3804470"/>
                <a:ext cx="58032" cy="225545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8B08821F-BE03-4B2B-8C5A-A5160A5B62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40518" y="3800172"/>
                <a:ext cx="101418" cy="228253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8A37F037-E405-4483-B693-C6B068AD6B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11235" y="3800172"/>
                <a:ext cx="86929" cy="233847"/>
              </a:xfrm>
              <a:prstGeom prst="line">
                <a:avLst/>
              </a:prstGeom>
              <a:ln w="50800">
                <a:solidFill>
                  <a:schemeClr val="bg1">
                    <a:alpha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49FD3EC3-5586-4D7D-AD79-FE64D7BCB1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28637" y1="56851" x2="33677" y2="57055"/>
                            <a14:foregroundMark x1="30928" y1="55215" x2="27721" y2="58078"/>
                            <a14:foregroundMark x1="35968" y1="50307" x2="31501" y2="58078"/>
                            <a14:foregroundMark x1="31501" y1="58078" x2="31271" y2="58282"/>
                            <a14:foregroundMark x1="42726" y1="51329" x2="38717" y2="55828"/>
                            <a14:foregroundMark x1="42841" y1="50307" x2="43299" y2="51738"/>
                            <a14:foregroundMark x1="27606" y1="60736" x2="33104" y2="59509"/>
                            <a14:foregroundMark x1="35624" y1="58282" x2="37572" y2="56237"/>
                            <a14:foregroundMark x1="41482" y1="55179" x2="42955" y2="54192"/>
                            <a14:foregroundMark x1="43299" y1="54601" x2="43299" y2="54601"/>
                            <a14:foregroundMark x1="43070" y1="54601" x2="43528" y2="54601"/>
                            <a14:backgroundMark x1="20046" y1="29039" x2="13402" y2="46012"/>
                            <a14:backgroundMark x1="13402" y1="46012" x2="11340" y2="59509"/>
                            <a14:backgroundMark x1="11340" y1="59509" x2="26231" y2="37219"/>
                            <a14:backgroundMark x1="26231" y1="37219" x2="26575" y2="47648"/>
                            <a14:backgroundMark x1="26575" y1="47648" x2="23482" y2="57260"/>
                            <a14:backgroundMark x1="23482" y1="57260" x2="26690" y2="46626"/>
                            <a14:backgroundMark x1="26690" y1="46626" x2="33792" y2="41309"/>
                            <a14:backgroundMark x1="33792" y1="41309" x2="40092" y2="40082"/>
                            <a14:backgroundMark x1="40092" y1="40082" x2="49599" y2="52556"/>
                            <a14:backgroundMark x1="49599" y1="52556" x2="50172" y2="41718"/>
                            <a14:backgroundMark x1="50172" y1="41718" x2="55326" y2="48057"/>
                            <a14:backgroundMark x1="55326" y1="48057" x2="61054" y2="43967"/>
                            <a14:backgroundMark x1="61054" y1="43967" x2="63688" y2="55624"/>
                            <a14:backgroundMark x1="63688" y1="55624" x2="69072" y2="43763"/>
                            <a14:backgroundMark x1="69072" y1="43763" x2="74456" y2="48057"/>
                            <a14:backgroundMark x1="74456" y1="48057" x2="80527" y2="39059"/>
                            <a14:backgroundMark x1="80527" y1="39059" x2="86025" y2="50511"/>
                            <a14:backgroundMark x1="86025" y1="50511" x2="87285" y2="49284"/>
                            <a14:backgroundMark x1="31042" y1="63190" x2="34135" y2="63599"/>
                            <a14:backgroundMark x1="35968" y1="61554" x2="37572" y2="60327"/>
                            <a14:backgroundMark x1="42383" y1="56442" x2="41695" y2="57669"/>
                          </a14:backgroundRemoval>
                        </a14:imgEffect>
                      </a14:imgLayer>
                    </a14:imgProps>
                  </a:ext>
                </a:extLst>
              </a:blip>
              <a:srcRect l="26057" t="44883" r="54874" b="34650"/>
              <a:stretch/>
            </p:blipFill>
            <p:spPr>
              <a:xfrm rot="21376573">
                <a:off x="5662874" y="3308813"/>
                <a:ext cx="584118" cy="351187"/>
              </a:xfrm>
              <a:prstGeom prst="rect">
                <a:avLst/>
              </a:prstGeom>
            </p:spPr>
          </p:pic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BBCAB4A-814C-4279-B7F4-788214EE8436}"/>
                  </a:ext>
                </a:extLst>
              </p:cNvPr>
              <p:cNvSpPr/>
              <p:nvPr/>
            </p:nvSpPr>
            <p:spPr>
              <a:xfrm>
                <a:off x="5205159" y="3794480"/>
                <a:ext cx="390118" cy="233851"/>
              </a:xfrm>
              <a:custGeom>
                <a:avLst/>
                <a:gdLst>
                  <a:gd name="connsiteX0" fmla="*/ 0 w 406787"/>
                  <a:gd name="connsiteY0" fmla="*/ 205132 h 239900"/>
                  <a:gd name="connsiteX1" fmla="*/ 114735 w 406787"/>
                  <a:gd name="connsiteY1" fmla="*/ 239900 h 239900"/>
                  <a:gd name="connsiteX2" fmla="*/ 406787 w 406787"/>
                  <a:gd name="connsiteY2" fmla="*/ 20861 h 239900"/>
                  <a:gd name="connsiteX3" fmla="*/ 340727 w 406787"/>
                  <a:gd name="connsiteY3" fmla="*/ 0 h 239900"/>
                  <a:gd name="connsiteX4" fmla="*/ 0 w 406787"/>
                  <a:gd name="connsiteY4" fmla="*/ 205132 h 239900"/>
                  <a:gd name="connsiteX0" fmla="*/ 0 w 406787"/>
                  <a:gd name="connsiteY0" fmla="*/ 208609 h 243377"/>
                  <a:gd name="connsiteX1" fmla="*/ 114735 w 406787"/>
                  <a:gd name="connsiteY1" fmla="*/ 243377 h 243377"/>
                  <a:gd name="connsiteX2" fmla="*/ 406787 w 406787"/>
                  <a:gd name="connsiteY2" fmla="*/ 24338 h 243377"/>
                  <a:gd name="connsiteX3" fmla="*/ 326820 w 406787"/>
                  <a:gd name="connsiteY3" fmla="*/ 0 h 243377"/>
                  <a:gd name="connsiteX4" fmla="*/ 0 w 406787"/>
                  <a:gd name="connsiteY4" fmla="*/ 208609 h 243377"/>
                  <a:gd name="connsiteX0" fmla="*/ 0 w 392499"/>
                  <a:gd name="connsiteY0" fmla="*/ 215753 h 243377"/>
                  <a:gd name="connsiteX1" fmla="*/ 100447 w 392499"/>
                  <a:gd name="connsiteY1" fmla="*/ 243377 h 243377"/>
                  <a:gd name="connsiteX2" fmla="*/ 392499 w 392499"/>
                  <a:gd name="connsiteY2" fmla="*/ 24338 h 243377"/>
                  <a:gd name="connsiteX3" fmla="*/ 312532 w 392499"/>
                  <a:gd name="connsiteY3" fmla="*/ 0 h 243377"/>
                  <a:gd name="connsiteX4" fmla="*/ 0 w 392499"/>
                  <a:gd name="connsiteY4" fmla="*/ 215753 h 243377"/>
                  <a:gd name="connsiteX0" fmla="*/ 0 w 392499"/>
                  <a:gd name="connsiteY0" fmla="*/ 206228 h 233852"/>
                  <a:gd name="connsiteX1" fmla="*/ 100447 w 392499"/>
                  <a:gd name="connsiteY1" fmla="*/ 233852 h 233852"/>
                  <a:gd name="connsiteX2" fmla="*/ 392499 w 392499"/>
                  <a:gd name="connsiteY2" fmla="*/ 14813 h 233852"/>
                  <a:gd name="connsiteX3" fmla="*/ 336344 w 392499"/>
                  <a:gd name="connsiteY3" fmla="*/ 0 h 233852"/>
                  <a:gd name="connsiteX4" fmla="*/ 0 w 392499"/>
                  <a:gd name="connsiteY4" fmla="*/ 206228 h 233852"/>
                  <a:gd name="connsiteX0" fmla="*/ 0 w 385356"/>
                  <a:gd name="connsiteY0" fmla="*/ 206228 h 233852"/>
                  <a:gd name="connsiteX1" fmla="*/ 100447 w 385356"/>
                  <a:gd name="connsiteY1" fmla="*/ 233852 h 233852"/>
                  <a:gd name="connsiteX2" fmla="*/ 385356 w 385356"/>
                  <a:gd name="connsiteY2" fmla="*/ 29100 h 233852"/>
                  <a:gd name="connsiteX3" fmla="*/ 336344 w 385356"/>
                  <a:gd name="connsiteY3" fmla="*/ 0 h 233852"/>
                  <a:gd name="connsiteX4" fmla="*/ 0 w 385356"/>
                  <a:gd name="connsiteY4" fmla="*/ 206228 h 233852"/>
                  <a:gd name="connsiteX0" fmla="*/ 0 w 390118"/>
                  <a:gd name="connsiteY0" fmla="*/ 206228 h 233852"/>
                  <a:gd name="connsiteX1" fmla="*/ 100447 w 390118"/>
                  <a:gd name="connsiteY1" fmla="*/ 233852 h 233852"/>
                  <a:gd name="connsiteX2" fmla="*/ 390118 w 390118"/>
                  <a:gd name="connsiteY2" fmla="*/ 19575 h 233852"/>
                  <a:gd name="connsiteX3" fmla="*/ 336344 w 390118"/>
                  <a:gd name="connsiteY3" fmla="*/ 0 h 233852"/>
                  <a:gd name="connsiteX4" fmla="*/ 0 w 390118"/>
                  <a:gd name="connsiteY4" fmla="*/ 206228 h 233852"/>
                  <a:gd name="connsiteX0" fmla="*/ 0 w 390118"/>
                  <a:gd name="connsiteY0" fmla="*/ 206228 h 229089"/>
                  <a:gd name="connsiteX1" fmla="*/ 86159 w 390118"/>
                  <a:gd name="connsiteY1" fmla="*/ 229089 h 229089"/>
                  <a:gd name="connsiteX2" fmla="*/ 390118 w 390118"/>
                  <a:gd name="connsiteY2" fmla="*/ 19575 h 229089"/>
                  <a:gd name="connsiteX3" fmla="*/ 336344 w 390118"/>
                  <a:gd name="connsiteY3" fmla="*/ 0 h 229089"/>
                  <a:gd name="connsiteX4" fmla="*/ 0 w 390118"/>
                  <a:gd name="connsiteY4" fmla="*/ 206228 h 229089"/>
                  <a:gd name="connsiteX0" fmla="*/ 0 w 390118"/>
                  <a:gd name="connsiteY0" fmla="*/ 210990 h 233851"/>
                  <a:gd name="connsiteX1" fmla="*/ 86159 w 390118"/>
                  <a:gd name="connsiteY1" fmla="*/ 233851 h 233851"/>
                  <a:gd name="connsiteX2" fmla="*/ 390118 w 390118"/>
                  <a:gd name="connsiteY2" fmla="*/ 24337 h 233851"/>
                  <a:gd name="connsiteX3" fmla="*/ 333963 w 390118"/>
                  <a:gd name="connsiteY3" fmla="*/ 0 h 233851"/>
                  <a:gd name="connsiteX4" fmla="*/ 0 w 390118"/>
                  <a:gd name="connsiteY4" fmla="*/ 210990 h 233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18" h="233851">
                    <a:moveTo>
                      <a:pt x="0" y="210990"/>
                    </a:moveTo>
                    <a:lnTo>
                      <a:pt x="86159" y="233851"/>
                    </a:lnTo>
                    <a:lnTo>
                      <a:pt x="390118" y="24337"/>
                    </a:lnTo>
                    <a:lnTo>
                      <a:pt x="333963" y="0"/>
                    </a:lnTo>
                    <a:lnTo>
                      <a:pt x="0" y="210990"/>
                    </a:lnTo>
                    <a:close/>
                  </a:path>
                </a:pathLst>
              </a:custGeom>
              <a:blipFill dpi="0"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4F4AA6F-2455-4AAD-B7F6-E9C811BA4BE3}"/>
                  </a:ext>
                </a:extLst>
              </p:cNvPr>
              <p:cNvSpPr/>
              <p:nvPr/>
            </p:nvSpPr>
            <p:spPr>
              <a:xfrm>
                <a:off x="7069931" y="3795713"/>
                <a:ext cx="216694" cy="214312"/>
              </a:xfrm>
              <a:custGeom>
                <a:avLst/>
                <a:gdLst>
                  <a:gd name="connsiteX0" fmla="*/ 0 w 216694"/>
                  <a:gd name="connsiteY0" fmla="*/ 9525 h 214312"/>
                  <a:gd name="connsiteX1" fmla="*/ 154782 w 216694"/>
                  <a:gd name="connsiteY1" fmla="*/ 214312 h 214312"/>
                  <a:gd name="connsiteX2" fmla="*/ 216694 w 216694"/>
                  <a:gd name="connsiteY2" fmla="*/ 192881 h 214312"/>
                  <a:gd name="connsiteX3" fmla="*/ 59532 w 216694"/>
                  <a:gd name="connsiteY3" fmla="*/ 0 h 214312"/>
                  <a:gd name="connsiteX4" fmla="*/ 0 w 216694"/>
                  <a:gd name="connsiteY4" fmla="*/ 9525 h 214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94" h="214312">
                    <a:moveTo>
                      <a:pt x="0" y="9525"/>
                    </a:moveTo>
                    <a:lnTo>
                      <a:pt x="154782" y="214312"/>
                    </a:lnTo>
                    <a:lnTo>
                      <a:pt x="216694" y="192881"/>
                    </a:lnTo>
                    <a:lnTo>
                      <a:pt x="59532" y="0"/>
                    </a:lnTo>
                    <a:lnTo>
                      <a:pt x="0" y="9525"/>
                    </a:lnTo>
                    <a:close/>
                  </a:path>
                </a:pathLst>
              </a:custGeom>
              <a:blipFill dpi="0"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6" name="Picture 4" descr="Image result for people walking at beach crosswalk">
                <a:extLst>
                  <a:ext uri="{FF2B5EF4-FFF2-40B4-BE49-F238E27FC236}">
                    <a16:creationId xmlns:a16="http://schemas.microsoft.com/office/drawing/2014/main" id="{7652F27B-3C34-4A2D-A98D-7B2ABF5D16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13889" b="71806" l="60938" r="83125">
                            <a14:foregroundMark x1="68203" y1="16528" x2="69297" y2="24722"/>
                            <a14:foregroundMark x1="72109" y1="15278" x2="76016" y2="20556"/>
                            <a14:foregroundMark x1="77813" y1="25972" x2="78203" y2="30556"/>
                            <a14:foregroundMark x1="76250" y1="54444" x2="81641" y2="64861"/>
                            <a14:foregroundMark x1="81641" y1="64861" x2="81719" y2="70000"/>
                            <a14:foregroundMark x1="83125" y1="65139" x2="81250" y2="70000"/>
                            <a14:foregroundMark x1="75156" y1="70746" x2="75156" y2="71806"/>
                            <a14:foregroundMark x1="75156" y1="58889" x2="75156" y2="62157"/>
                            <a14:foregroundMark x1="68729" y1="67178" x2="68672" y2="67778"/>
                            <a14:foregroundMark x1="70000" y1="53750" x2="69080" y2="63473"/>
                            <a14:foregroundMark x1="68672" y1="67778" x2="65859" y2="67917"/>
                            <a14:foregroundMark x1="67813" y1="56806" x2="64063" y2="69583"/>
                            <a14:foregroundMark x1="64063" y1="69583" x2="61484" y2="67917"/>
                            <a14:foregroundMark x1="60938" y1="66806" x2="64219" y2="70139"/>
                            <a14:foregroundMark x1="65391" y1="41944" x2="66250" y2="44861"/>
                            <a14:foregroundMark x1="67109" y1="59444" x2="65625" y2="66111"/>
                            <a14:foregroundMark x1="75713" y1="70224" x2="75547" y2="70972"/>
                            <a14:foregroundMark x1="76875" y1="65000" x2="76091" y2="68525"/>
                            <a14:foregroundMark x1="69375" y1="62917" x2="69375" y2="66389"/>
                            <a14:foregroundMark x1="66719" y1="26944" x2="66875" y2="33611"/>
                            <a14:foregroundMark x1="64531" y1="27917" x2="66797" y2="35139"/>
                            <a14:backgroundMark x1="74531" y1="64028" x2="74712" y2="68302"/>
                            <a14:backgroundMark x1="75078" y1="63750" x2="75078" y2="63750"/>
                            <a14:backgroundMark x1="74766" y1="63333" x2="75313" y2="65139"/>
                            <a14:backgroundMark x1="74531" y1="62778" x2="74922" y2="63889"/>
                            <a14:backgroundMark x1="75625" y1="68056" x2="75078" y2="69583"/>
                            <a14:backgroundMark x1="74688" y1="70000" x2="75938" y2="66806"/>
                            <a14:backgroundMark x1="74531" y1="70000" x2="76094" y2="66667"/>
                            <a14:backgroundMark x1="77188" y1="60000" x2="78281" y2="62361"/>
                            <a14:backgroundMark x1="78359" y1="53611" x2="80703" y2="50694"/>
                            <a14:backgroundMark x1="67734" y1="64306" x2="67266" y2="65972"/>
                            <a14:backgroundMark x1="68203" y1="63194" x2="67500" y2="65139"/>
                            <a14:backgroundMark x1="64297" y1="20833" x2="66328" y2="22778"/>
                            <a14:backgroundMark x1="65859" y1="16667" x2="66172" y2="188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083" t="7389" r="15038" b="27533"/>
              <a:stretch/>
            </p:blipFill>
            <p:spPr bwMode="auto">
              <a:xfrm>
                <a:off x="6630912" y="3300379"/>
                <a:ext cx="472761" cy="668723"/>
              </a:xfrm>
              <a:prstGeom prst="rect">
                <a:avLst/>
              </a:prstGeom>
              <a:noFill/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12" descr="Related image">
                <a:extLst>
                  <a:ext uri="{FF2B5EF4-FFF2-40B4-BE49-F238E27FC236}">
                    <a16:creationId xmlns:a16="http://schemas.microsoft.com/office/drawing/2014/main" id="{7E51ED8F-9167-411F-93EE-713368D2A1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8750" b="82500" l="43310" r="79930">
                            <a14:foregroundMark x1="52113" y1="18958" x2="52113" y2="33750"/>
                            <a14:foregroundMark x1="52113" y1="33750" x2="55516" y2="42083"/>
                            <a14:foregroundMark x1="44824" y1="38476" x2="43897" y2="40000"/>
                            <a14:foregroundMark x1="46440" y1="35821" x2="45382" y2="37560"/>
                            <a14:foregroundMark x1="50235" y1="29583" x2="46835" y2="35171"/>
                            <a14:foregroundMark x1="48666" y1="43148" x2="49883" y2="43958"/>
                            <a14:foregroundMark x1="43310" y1="39583" x2="44343" y2="40271"/>
                            <a14:foregroundMark x1="53924" y1="54304" x2="52817" y2="66458"/>
                            <a14:foregroundMark x1="54695" y1="45833" x2="54207" y2="51191"/>
                            <a14:foregroundMark x1="52197" y1="56250" x2="54460" y2="66667"/>
                            <a14:foregroundMark x1="52106" y1="55833" x2="52197" y2="56250"/>
                            <a14:foregroundMark x1="51744" y1="54167" x2="52106" y2="55833"/>
                            <a14:foregroundMark x1="51291" y1="52083" x2="51744" y2="54167"/>
                            <a14:foregroundMark x1="54460" y1="66667" x2="53169" y2="70833"/>
                            <a14:foregroundMark x1="54460" y1="63958" x2="53052" y2="71667"/>
                            <a14:foregroundMark x1="50747" y1="54167" x2="50316" y2="55968"/>
                            <a14:foregroundMark x1="51195" y1="52292" x2="50747" y2="54167"/>
                            <a14:foregroundMark x1="51295" y1="51875" x2="51195" y2="52292"/>
                            <a14:foregroundMark x1="51494" y1="51042" x2="51295" y2="51875"/>
                            <a14:foregroundMark x1="51643" y1="50417" x2="51494" y2="51042"/>
                            <a14:foregroundMark x1="45067" y1="76042" x2="44249" y2="82500"/>
                            <a14:foregroundMark x1="45199" y1="75000" x2="45067" y2="76042"/>
                            <a14:foregroundMark x1="45357" y1="73750" x2="45199" y2="75000"/>
                            <a14:foregroundMark x1="45594" y1="71875" x2="45357" y2="73750"/>
                            <a14:foregroundMark x1="46095" y1="67917" x2="45594" y2="71875"/>
                            <a14:foregroundMark x1="46253" y1="66667" x2="46095" y2="67917"/>
                            <a14:foregroundMark x1="46596" y1="63958" x2="46253" y2="66667"/>
                            <a14:foregroundMark x1="45364" y1="41667" x2="45657" y2="42083"/>
                            <a14:foregroundMark x1="44484" y1="40417" x2="45364" y2="41667"/>
                            <a14:foregroundMark x1="73005" y1="28121" x2="73005" y2="39583"/>
                            <a14:foregroundMark x1="73005" y1="23333" x2="73005" y2="28047"/>
                            <a14:foregroundMark x1="73005" y1="39583" x2="71245" y2="55879"/>
                            <a14:foregroundMark x1="79331" y1="37483" x2="79930" y2="38958"/>
                            <a14:foregroundMark x1="75704" y1="28542" x2="78896" y2="36409"/>
                            <a14:foregroundMark x1="67956" y1="38853" x2="68124" y2="39002"/>
                            <a14:foregroundMark x1="67370" y1="38333" x2="67890" y2="38795"/>
                            <a14:foregroundMark x1="66901" y1="37917" x2="67370" y2="38333"/>
                            <a14:foregroundMark x1="70054" y1="41678" x2="70423" y2="42083"/>
                            <a14:foregroundMark x1="68651" y1="40136" x2="69027" y2="40549"/>
                            <a14:foregroundMark x1="71479" y1="41250" x2="71479" y2="42708"/>
                            <a14:foregroundMark x1="71479" y1="34167" x2="71479" y2="40833"/>
                            <a14:foregroundMark x1="74184" y1="70990" x2="74061" y2="72917"/>
                            <a14:foregroundMark x1="74648" y1="63750" x2="74449" y2="66862"/>
                            <a14:foregroundMark x1="70305" y1="78125" x2="71479" y2="79167"/>
                            <a14:foregroundMark x1="79225" y1="40417" x2="77700" y2="41458"/>
                            <a14:foregroundMark x1="45305" y1="41875" x2="45793" y2="42141"/>
                            <a14:foregroundMark x1="45305" y1="41875" x2="48709" y2="43333"/>
                            <a14:foregroundMark x1="54225" y1="66875" x2="52700" y2="73333"/>
                            <a14:foregroundMark x1="52817" y1="73958" x2="53873" y2="67500"/>
                            <a14:foregroundMark x1="53991" y1="69167" x2="53286" y2="72708"/>
                            <a14:foregroundMark x1="53756" y1="70625" x2="52582" y2="74167"/>
                            <a14:backgroundMark x1="57277" y1="46250" x2="65728" y2="60625"/>
                            <a14:backgroundMark x1="65728" y1="60625" x2="63967" y2="84583"/>
                            <a14:backgroundMark x1="63967" y1="84583" x2="56248" y2="65499"/>
                            <a14:backgroundMark x1="55559" y1="71923" x2="61385" y2="60625"/>
                            <a14:backgroundMark x1="43492" y1="67609" x2="42840" y2="75417"/>
                            <a14:backgroundMark x1="43779" y1="64167" x2="45349" y2="45358"/>
                            <a14:backgroundMark x1="48005" y1="73333" x2="50000" y2="76250"/>
                            <a14:backgroundMark x1="43037" y1="82024" x2="42840" y2="83750"/>
                            <a14:backgroundMark x1="56808" y1="48750" x2="58568" y2="52500"/>
                            <a14:backgroundMark x1="54812" y1="51667" x2="54577" y2="54167"/>
                            <a14:backgroundMark x1="45188" y1="38542" x2="45006" y2="38399"/>
                            <a14:backgroundMark x1="43545" y1="73750" x2="43545" y2="73750"/>
                            <a14:backgroundMark x1="43545" y1="76042" x2="43545" y2="76042"/>
                            <a14:backgroundMark x1="43897" y1="75000" x2="43897" y2="75000"/>
                            <a14:backgroundMark x1="44131" y1="73542" x2="44131" y2="73542"/>
                            <a14:backgroundMark x1="44366" y1="71875" x2="44366" y2="71875"/>
                            <a14:backgroundMark x1="44718" y1="67917" x2="44718" y2="67917"/>
                            <a14:backgroundMark x1="44718" y1="66667" x2="44718" y2="66667"/>
                            <a14:backgroundMark x1="68897" y1="38542" x2="69131" y2="38125"/>
                            <a14:backgroundMark x1="68545" y1="38333" x2="69131" y2="39167"/>
                            <a14:backgroundMark x1="75000" y1="66458" x2="75822" y2="69792"/>
                            <a14:backgroundMark x1="69249" y1="78750" x2="69953" y2="81875"/>
                            <a14:backgroundMark x1="70287" y1="81510" x2="71127" y2="82083"/>
                            <a14:backgroundMark x1="69249" y1="54583" x2="69249" y2="66667"/>
                            <a14:backgroundMark x1="69953" y1="40625" x2="70305" y2="40625"/>
                            <a14:backgroundMark x1="70305" y1="40833" x2="70305" y2="40833"/>
                            <a14:backgroundMark x1="70305" y1="41250" x2="70305" y2="41250"/>
                            <a14:backgroundMark x1="70540" y1="41458" x2="70540" y2="41458"/>
                            <a14:backgroundMark x1="70540" y1="41042" x2="70540" y2="41042"/>
                            <a14:backgroundMark x1="69014" y1="40000" x2="69014" y2="40000"/>
                            <a14:backgroundMark x1="68192" y1="38333" x2="68192" y2="38333"/>
                            <a14:backgroundMark x1="77582" y1="36875" x2="77582" y2="36875"/>
                            <a14:backgroundMark x1="71596" y1="25625" x2="69718" y2="27917"/>
                            <a14:backgroundMark x1="76878" y1="23542" x2="77113" y2="25833"/>
                            <a14:backgroundMark x1="48826" y1="71250" x2="49531" y2="72500"/>
                            <a14:backgroundMark x1="50352" y1="57500" x2="50000" y2="62083"/>
                            <a14:backgroundMark x1="49883" y1="57083" x2="50587" y2="56667"/>
                            <a14:backgroundMark x1="50587" y1="56250" x2="50117" y2="57500"/>
                            <a14:backgroundMark x1="49765" y1="61875" x2="50117" y2="64167"/>
                            <a14:backgroundMark x1="49883" y1="63333" x2="50000" y2="64583"/>
                            <a14:backgroundMark x1="50822" y1="55833" x2="50822" y2="55833"/>
                            <a14:backgroundMark x1="50352" y1="56250" x2="50352" y2="56250"/>
                            <a14:backgroundMark x1="50939" y1="51042" x2="50939" y2="51042"/>
                            <a14:backgroundMark x1="50822" y1="51875" x2="50822" y2="51875"/>
                            <a14:backgroundMark x1="51056" y1="52292" x2="51056" y2="52292"/>
                            <a14:backgroundMark x1="54460" y1="51250" x2="54225" y2="54375"/>
                            <a14:backgroundMark x1="49883" y1="54167" x2="49883" y2="54167"/>
                            <a14:backgroundMark x1="45775" y1="38333" x2="45070" y2="389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054" t="14743" r="41359" b="14881"/>
              <a:stretch/>
            </p:blipFill>
            <p:spPr bwMode="auto">
              <a:xfrm>
                <a:off x="1204197" y="3458201"/>
                <a:ext cx="600283" cy="14348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157" descr="Image result for biking at beach">
                <a:extLst>
                  <a:ext uri="{FF2B5EF4-FFF2-40B4-BE49-F238E27FC236}">
                    <a16:creationId xmlns:a16="http://schemas.microsoft.com/office/drawing/2014/main" id="{4E5CC1F9-3119-4BA7-BFA9-A43C0B19FB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36875" b="88594" l="51354" r="66667">
                            <a14:foregroundMark x1="57414" y1="84159" x2="58333" y2="83125"/>
                            <a14:foregroundMark x1="58333" y1="83125" x2="58445" y2="80789"/>
                            <a14:foregroundMark x1="66132" y1="70397" x2="66263" y2="71082"/>
                            <a14:foregroundMark x1="65242" y1="77013" x2="64479" y2="79531"/>
                            <a14:foregroundMark x1="66421" y1="73125" x2="66256" y2="73670"/>
                            <a14:foregroundMark x1="66563" y1="72656" x2="66421" y2="73125"/>
                            <a14:foregroundMark x1="56563" y1="47188" x2="56458" y2="52656"/>
                            <a14:foregroundMark x1="56250" y1="46406" x2="56042" y2="53438"/>
                            <a14:foregroundMark x1="60625" y1="36875" x2="55417" y2="38906"/>
                            <a14:foregroundMark x1="55417" y1="38906" x2="54271" y2="40781"/>
                            <a14:foregroundMark x1="57188" y1="37500" x2="55729" y2="37813"/>
                            <a14:foregroundMark x1="54792" y1="79531" x2="55833" y2="79688"/>
                            <a14:foregroundMark x1="55508" y1="71719" x2="55411" y2="72265"/>
                            <a14:foregroundMark x1="55591" y1="71250" x2="55508" y2="71719"/>
                            <a14:foregroundMark x1="55729" y1="70469" x2="55591" y2="71250"/>
                            <a14:foregroundMark x1="55090" y1="76218" x2="55049" y2="76588"/>
                            <a14:foregroundMark x1="55521" y1="72344" x2="55239" y2="74881"/>
                            <a14:foregroundMark x1="54688" y1="77500" x2="54479" y2="78750"/>
                            <a14:foregroundMark x1="57292" y1="73594" x2="57134" y2="74274"/>
                            <a14:foregroundMark x1="57083" y1="74844" x2="56815" y2="76163"/>
                            <a14:foregroundMark x1="57396" y1="87031" x2="53542" y2="88594"/>
                            <a14:foregroundMark x1="53542" y1="88594" x2="53235" y2="87980"/>
                            <a14:foregroundMark x1="57917" y1="84688" x2="57188" y2="86563"/>
                            <a14:foregroundMark x1="57604" y1="85000" x2="56875" y2="86719"/>
                            <a14:foregroundMark x1="57083" y1="86250" x2="55729" y2="87969"/>
                            <a14:foregroundMark x1="58646" y1="78594" x2="58646" y2="79063"/>
                            <a14:foregroundMark x1="54688" y1="88125" x2="53438" y2="87500"/>
                            <a14:foregroundMark x1="54063" y1="87656" x2="53928" y2="87390"/>
                            <a14:foregroundMark x1="65462" y1="70643" x2="65625" y2="71094"/>
                            <a14:foregroundMark x1="64271" y1="67344" x2="64454" y2="67850"/>
                            <a14:foregroundMark x1="65274" y1="69844" x2="65417" y2="70156"/>
                            <a14:foregroundMark x1="65028" y1="69308" x2="65274" y2="69844"/>
                            <a14:foregroundMark x1="64583" y1="68281" x2="64583" y2="68281"/>
                            <a14:foregroundMark x1="66458" y1="67656" x2="66458" y2="67656"/>
                            <a14:foregroundMark x1="66458" y1="67969" x2="66458" y2="67969"/>
                            <a14:foregroundMark x1="66458" y1="68438" x2="66458" y2="68438"/>
                            <a14:foregroundMark x1="66667" y1="69063" x2="66667" y2="69063"/>
                            <a14:foregroundMark x1="66667" y1="69688" x2="66667" y2="69688"/>
                            <a14:backgroundMark x1="57292" y1="39531" x2="57292" y2="41250"/>
                            <a14:backgroundMark x1="57396" y1="39219" x2="57708" y2="41406"/>
                            <a14:backgroundMark x1="62917" y1="55937" x2="63229" y2="57344"/>
                            <a14:backgroundMark x1="59583" y1="62656" x2="59583" y2="64844"/>
                            <a14:backgroundMark x1="59167" y1="67500" x2="60625" y2="70469"/>
                            <a14:backgroundMark x1="58750" y1="66563" x2="59375" y2="67813"/>
                            <a14:backgroundMark x1="59792" y1="61719" x2="59896" y2="65313"/>
                            <a14:backgroundMark x1="53438" y1="83212" x2="53438" y2="83594"/>
                            <a14:backgroundMark x1="53438" y1="83594" x2="57292" y2="82500"/>
                            <a14:backgroundMark x1="52083" y1="76563" x2="52061" y2="77747"/>
                            <a14:backgroundMark x1="52495" y1="83369" x2="54428" y2="85688"/>
                            <a14:backgroundMark x1="57004" y1="83965" x2="57292" y2="83438"/>
                            <a14:backgroundMark x1="57365" y1="84251" x2="58197" y2="79254"/>
                            <a14:backgroundMark x1="53517" y1="74211" x2="52690" y2="76766"/>
                            <a14:backgroundMark x1="54375" y1="71563" x2="54226" y2="72023"/>
                            <a14:backgroundMark x1="52604" y1="77031" x2="52604" y2="77031"/>
                            <a14:backgroundMark x1="56458" y1="72500" x2="56458" y2="73175"/>
                            <a14:backgroundMark x1="55313" y1="80469" x2="54792" y2="81563"/>
                            <a14:backgroundMark x1="56458" y1="71719" x2="56458" y2="71719"/>
                            <a14:backgroundMark x1="56458" y1="71250" x2="56458" y2="71250"/>
                            <a14:backgroundMark x1="57708" y1="74688" x2="57739" y2="75135"/>
                            <a14:backgroundMark x1="57708" y1="74063" x2="57813" y2="74688"/>
                            <a14:backgroundMark x1="56042" y1="75625" x2="55729" y2="76563"/>
                            <a14:backgroundMark x1="57740" y1="79063" x2="57604" y2="80625"/>
                            <a14:backgroundMark x1="57917" y1="77031" x2="57781" y2="78594"/>
                            <a14:backgroundMark x1="57604" y1="76250" x2="57500" y2="77813"/>
                            <a14:backgroundMark x1="55625" y1="77344" x2="55521" y2="77500"/>
                            <a14:backgroundMark x1="55417" y1="80000" x2="55521" y2="80781"/>
                            <a14:backgroundMark x1="52083" y1="77188" x2="52188" y2="82969"/>
                            <a14:backgroundMark x1="52708" y1="83750" x2="54167" y2="87188"/>
                            <a14:backgroundMark x1="51875" y1="81719" x2="52500" y2="84219"/>
                            <a14:backgroundMark x1="64375" y1="66406" x2="64683" y2="67037"/>
                            <a14:backgroundMark x1="64271" y1="65469" x2="65208" y2="65625"/>
                            <a14:backgroundMark x1="65521" y1="75313" x2="65313" y2="77031"/>
                            <a14:backgroundMark x1="65833" y1="72969" x2="65208" y2="73438"/>
                            <a14:backgroundMark x1="65938" y1="75469" x2="65417" y2="77031"/>
                            <a14:backgroundMark x1="66354" y1="71094" x2="66250" y2="72813"/>
                            <a14:backgroundMark x1="65833" y1="74844" x2="65417" y2="76875"/>
                            <a14:backgroundMark x1="65563" y1="68281" x2="65625" y2="69219"/>
                            <a14:backgroundMark x1="65542" y1="67969" x2="65563" y2="68281"/>
                            <a14:backgroundMark x1="65521" y1="67656" x2="65542" y2="67969"/>
                            <a14:backgroundMark x1="65833" y1="69844" x2="65938" y2="70469"/>
                            <a14:backgroundMark x1="63646" y1="68594" x2="63750" y2="69375"/>
                            <a14:backgroundMark x1="65104" y1="77031" x2="65104" y2="77656"/>
                            <a14:backgroundMark x1="66250" y1="70469" x2="66250" y2="70625"/>
                            <a14:backgroundMark x1="66458" y1="73125" x2="66458" y2="73125"/>
                            <a14:backgroundMark x1="65208" y1="68594" x2="65208" y2="68594"/>
                            <a14:backgroundMark x1="64063" y1="65938" x2="64063" y2="65938"/>
                            <a14:backgroundMark x1="63646" y1="67188" x2="63646" y2="67188"/>
                            <a14:backgroundMark x1="66042" y1="70156" x2="66042" y2="70156"/>
                            <a14:backgroundMark x1="65938" y1="70938" x2="65938" y2="70938"/>
                            <a14:backgroundMark x1="65417" y1="69844" x2="65417" y2="69844"/>
                            <a14:backgroundMark x1="65313" y1="69219" x2="65313" y2="69219"/>
                            <a14:backgroundMark x1="64583" y1="67656" x2="64583" y2="67656"/>
                            <a14:backgroundMark x1="64271" y1="66719" x2="64271" y2="66719"/>
                            <a14:backgroundMark x1="66458" y1="72656" x2="66458" y2="726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31881" r="32083" b="8906"/>
              <a:stretch/>
            </p:blipFill>
            <p:spPr bwMode="auto">
              <a:xfrm rot="154327">
                <a:off x="4907887" y="3254193"/>
                <a:ext cx="244095" cy="5378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18F56A5B-0E74-41F1-9AC5-3E783D164830}"/>
                </a:ext>
              </a:extLst>
            </p:cNvPr>
            <p:cNvSpPr/>
            <p:nvPr/>
          </p:nvSpPr>
          <p:spPr>
            <a:xfrm rot="10800000">
              <a:off x="6744604" y="4184036"/>
              <a:ext cx="164119" cy="186864"/>
            </a:xfrm>
            <a:prstGeom prst="triangle">
              <a:avLst>
                <a:gd name="adj" fmla="val 43387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38B58926-B551-487D-83BE-18C5DA9925E3}"/>
                </a:ext>
              </a:extLst>
            </p:cNvPr>
            <p:cNvSpPr/>
            <p:nvPr/>
          </p:nvSpPr>
          <p:spPr>
            <a:xfrm rot="10800000">
              <a:off x="6967780" y="4184036"/>
              <a:ext cx="170776" cy="195174"/>
            </a:xfrm>
            <a:prstGeom prst="triangle">
              <a:avLst>
                <a:gd name="adj" fmla="val 4074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F7BBF162-2D11-4E5C-8FBB-04B09F7E3534}"/>
                </a:ext>
              </a:extLst>
            </p:cNvPr>
            <p:cNvSpPr/>
            <p:nvPr/>
          </p:nvSpPr>
          <p:spPr>
            <a:xfrm rot="10800000">
              <a:off x="6509807" y="4184036"/>
              <a:ext cx="172032" cy="193059"/>
            </a:xfrm>
            <a:prstGeom prst="triangle">
              <a:avLst>
                <a:gd name="adj" fmla="val 46032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30D5DC0C-F7BC-44AB-9DF1-C9C9081E7741}"/>
                </a:ext>
              </a:extLst>
            </p:cNvPr>
            <p:cNvSpPr/>
            <p:nvPr/>
          </p:nvSpPr>
          <p:spPr>
            <a:xfrm rot="10800000">
              <a:off x="6274387" y="4180939"/>
              <a:ext cx="168112" cy="193058"/>
            </a:xfrm>
            <a:prstGeom prst="triangle">
              <a:avLst>
                <a:gd name="adj" fmla="val 51323"/>
              </a:avLst>
            </a:prstGeom>
            <a:solidFill>
              <a:schemeClr val="bg1">
                <a:alpha val="90000"/>
              </a:schemeClr>
            </a:solidFill>
            <a:ln w="63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Isosceles Triangle 83">
              <a:extLst>
                <a:ext uri="{FF2B5EF4-FFF2-40B4-BE49-F238E27FC236}">
                  <a16:creationId xmlns:a16="http://schemas.microsoft.com/office/drawing/2014/main" id="{FE837EB0-095B-4E7C-8764-DD9BB5EE7B2D}"/>
                </a:ext>
              </a:extLst>
            </p:cNvPr>
            <p:cNvSpPr/>
            <p:nvPr/>
          </p:nvSpPr>
          <p:spPr>
            <a:xfrm rot="943901">
              <a:off x="6113732" y="3648775"/>
              <a:ext cx="57020" cy="7759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Isosceles Triangle 83">
              <a:extLst>
                <a:ext uri="{FF2B5EF4-FFF2-40B4-BE49-F238E27FC236}">
                  <a16:creationId xmlns:a16="http://schemas.microsoft.com/office/drawing/2014/main" id="{5E1384FB-ED6B-4AEC-98C0-5FFDB346C1EC}"/>
                </a:ext>
              </a:extLst>
            </p:cNvPr>
            <p:cNvSpPr/>
            <p:nvPr/>
          </p:nvSpPr>
          <p:spPr>
            <a:xfrm rot="943901">
              <a:off x="6015860" y="3646572"/>
              <a:ext cx="57020" cy="78887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76169 h 76169"/>
                <a:gd name="connsiteX1" fmla="*/ 31560 w 46541"/>
                <a:gd name="connsiteY1" fmla="*/ 0 h 76169"/>
                <a:gd name="connsiteX2" fmla="*/ 46541 w 46541"/>
                <a:gd name="connsiteY2" fmla="*/ 62467 h 76169"/>
                <a:gd name="connsiteX3" fmla="*/ 0 w 46541"/>
                <a:gd name="connsiteY3" fmla="*/ 76169 h 76169"/>
                <a:gd name="connsiteX0" fmla="*/ 0 w 46541"/>
                <a:gd name="connsiteY0" fmla="*/ 57187 h 57187"/>
                <a:gd name="connsiteX1" fmla="*/ 34432 w 46541"/>
                <a:gd name="connsiteY1" fmla="*/ 0 h 57187"/>
                <a:gd name="connsiteX2" fmla="*/ 46541 w 46541"/>
                <a:gd name="connsiteY2" fmla="*/ 43485 h 57187"/>
                <a:gd name="connsiteX3" fmla="*/ 0 w 46541"/>
                <a:gd name="connsiteY3" fmla="*/ 57187 h 5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7187">
                  <a:moveTo>
                    <a:pt x="0" y="57187"/>
                  </a:moveTo>
                  <a:lnTo>
                    <a:pt x="34432" y="0"/>
                  </a:lnTo>
                  <a:lnTo>
                    <a:pt x="46541" y="43485"/>
                  </a:lnTo>
                  <a:lnTo>
                    <a:pt x="0" y="57187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Isosceles Triangle 83">
              <a:extLst>
                <a:ext uri="{FF2B5EF4-FFF2-40B4-BE49-F238E27FC236}">
                  <a16:creationId xmlns:a16="http://schemas.microsoft.com/office/drawing/2014/main" id="{D3BA3291-C49E-41DD-8327-4C5054283127}"/>
                </a:ext>
              </a:extLst>
            </p:cNvPr>
            <p:cNvSpPr/>
            <p:nvPr/>
          </p:nvSpPr>
          <p:spPr>
            <a:xfrm rot="943901">
              <a:off x="5920184" y="3644883"/>
              <a:ext cx="57020" cy="81559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4521 h 74521"/>
                <a:gd name="connsiteX1" fmla="*/ 34497 w 46541"/>
                <a:gd name="connsiteY1" fmla="*/ 0 h 74521"/>
                <a:gd name="connsiteX2" fmla="*/ 46541 w 46541"/>
                <a:gd name="connsiteY2" fmla="*/ 60819 h 74521"/>
                <a:gd name="connsiteX3" fmla="*/ 0 w 46541"/>
                <a:gd name="connsiteY3" fmla="*/ 74521 h 74521"/>
                <a:gd name="connsiteX0" fmla="*/ 0 w 46541"/>
                <a:gd name="connsiteY0" fmla="*/ 77104 h 77104"/>
                <a:gd name="connsiteX1" fmla="*/ 43665 w 46541"/>
                <a:gd name="connsiteY1" fmla="*/ 0 h 77104"/>
                <a:gd name="connsiteX2" fmla="*/ 46541 w 46541"/>
                <a:gd name="connsiteY2" fmla="*/ 63402 h 77104"/>
                <a:gd name="connsiteX3" fmla="*/ 0 w 46541"/>
                <a:gd name="connsiteY3" fmla="*/ 77104 h 77104"/>
                <a:gd name="connsiteX0" fmla="*/ 0 w 46541"/>
                <a:gd name="connsiteY0" fmla="*/ 64998 h 64998"/>
                <a:gd name="connsiteX1" fmla="*/ 44600 w 46541"/>
                <a:gd name="connsiteY1" fmla="*/ 0 h 64998"/>
                <a:gd name="connsiteX2" fmla="*/ 46541 w 46541"/>
                <a:gd name="connsiteY2" fmla="*/ 51296 h 64998"/>
                <a:gd name="connsiteX3" fmla="*/ 0 w 46541"/>
                <a:gd name="connsiteY3" fmla="*/ 64998 h 64998"/>
                <a:gd name="connsiteX0" fmla="*/ 0 w 46541"/>
                <a:gd name="connsiteY0" fmla="*/ 59123 h 59123"/>
                <a:gd name="connsiteX1" fmla="*/ 41307 w 46541"/>
                <a:gd name="connsiteY1" fmla="*/ 0 h 59123"/>
                <a:gd name="connsiteX2" fmla="*/ 46541 w 46541"/>
                <a:gd name="connsiteY2" fmla="*/ 45421 h 59123"/>
                <a:gd name="connsiteX3" fmla="*/ 0 w 46541"/>
                <a:gd name="connsiteY3" fmla="*/ 59123 h 59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9123">
                  <a:moveTo>
                    <a:pt x="0" y="59123"/>
                  </a:moveTo>
                  <a:lnTo>
                    <a:pt x="41307" y="0"/>
                  </a:lnTo>
                  <a:lnTo>
                    <a:pt x="46541" y="45421"/>
                  </a:lnTo>
                  <a:lnTo>
                    <a:pt x="0" y="59123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Isosceles Triangle 83">
              <a:extLst>
                <a:ext uri="{FF2B5EF4-FFF2-40B4-BE49-F238E27FC236}">
                  <a16:creationId xmlns:a16="http://schemas.microsoft.com/office/drawing/2014/main" id="{D18895FF-F3D9-414C-8B0A-50CCA0C9355B}"/>
                </a:ext>
              </a:extLst>
            </p:cNvPr>
            <p:cNvSpPr/>
            <p:nvPr/>
          </p:nvSpPr>
          <p:spPr>
            <a:xfrm rot="943901">
              <a:off x="6206334" y="3647162"/>
              <a:ext cx="56984" cy="79164"/>
            </a:xfrm>
            <a:custGeom>
              <a:avLst/>
              <a:gdLst>
                <a:gd name="connsiteX0" fmla="*/ 0 w 45719"/>
                <a:gd name="connsiteY0" fmla="*/ 55297 h 55297"/>
                <a:gd name="connsiteX1" fmla="*/ 22860 w 45719"/>
                <a:gd name="connsiteY1" fmla="*/ 0 h 55297"/>
                <a:gd name="connsiteX2" fmla="*/ 45719 w 45719"/>
                <a:gd name="connsiteY2" fmla="*/ 55297 h 55297"/>
                <a:gd name="connsiteX3" fmla="*/ 0 w 45719"/>
                <a:gd name="connsiteY3" fmla="*/ 55297 h 55297"/>
                <a:gd name="connsiteX0" fmla="*/ 0 w 55353"/>
                <a:gd name="connsiteY0" fmla="*/ 64062 h 64062"/>
                <a:gd name="connsiteX1" fmla="*/ 32494 w 55353"/>
                <a:gd name="connsiteY1" fmla="*/ 0 h 64062"/>
                <a:gd name="connsiteX2" fmla="*/ 55353 w 55353"/>
                <a:gd name="connsiteY2" fmla="*/ 55297 h 64062"/>
                <a:gd name="connsiteX3" fmla="*/ 0 w 55353"/>
                <a:gd name="connsiteY3" fmla="*/ 64062 h 64062"/>
                <a:gd name="connsiteX0" fmla="*/ 0 w 50479"/>
                <a:gd name="connsiteY0" fmla="*/ 72584 h 72584"/>
                <a:gd name="connsiteX1" fmla="*/ 27620 w 50479"/>
                <a:gd name="connsiteY1" fmla="*/ 0 h 72584"/>
                <a:gd name="connsiteX2" fmla="*/ 50479 w 50479"/>
                <a:gd name="connsiteY2" fmla="*/ 55297 h 72584"/>
                <a:gd name="connsiteX3" fmla="*/ 0 w 50479"/>
                <a:gd name="connsiteY3" fmla="*/ 72584 h 72584"/>
                <a:gd name="connsiteX0" fmla="*/ 0 w 46541"/>
                <a:gd name="connsiteY0" fmla="*/ 72584 h 72584"/>
                <a:gd name="connsiteX1" fmla="*/ 27620 w 46541"/>
                <a:gd name="connsiteY1" fmla="*/ 0 h 72584"/>
                <a:gd name="connsiteX2" fmla="*/ 46541 w 46541"/>
                <a:gd name="connsiteY2" fmla="*/ 58882 h 72584"/>
                <a:gd name="connsiteX3" fmla="*/ 0 w 46541"/>
                <a:gd name="connsiteY3" fmla="*/ 72584 h 72584"/>
                <a:gd name="connsiteX0" fmla="*/ 0 w 46541"/>
                <a:gd name="connsiteY0" fmla="*/ 72940 h 72940"/>
                <a:gd name="connsiteX1" fmla="*/ 20099 w 46541"/>
                <a:gd name="connsiteY1" fmla="*/ 0 h 72940"/>
                <a:gd name="connsiteX2" fmla="*/ 46541 w 46541"/>
                <a:gd name="connsiteY2" fmla="*/ 59238 h 72940"/>
                <a:gd name="connsiteX3" fmla="*/ 0 w 46541"/>
                <a:gd name="connsiteY3" fmla="*/ 72940 h 72940"/>
                <a:gd name="connsiteX0" fmla="*/ 0 w 46541"/>
                <a:gd name="connsiteY0" fmla="*/ 56249 h 56249"/>
                <a:gd name="connsiteX1" fmla="*/ 22327 w 46541"/>
                <a:gd name="connsiteY1" fmla="*/ 0 h 56249"/>
                <a:gd name="connsiteX2" fmla="*/ 46541 w 46541"/>
                <a:gd name="connsiteY2" fmla="*/ 42547 h 56249"/>
                <a:gd name="connsiteX3" fmla="*/ 0 w 46541"/>
                <a:gd name="connsiteY3" fmla="*/ 56249 h 5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41" h="56249">
                  <a:moveTo>
                    <a:pt x="0" y="56249"/>
                  </a:moveTo>
                  <a:lnTo>
                    <a:pt x="22327" y="0"/>
                  </a:lnTo>
                  <a:lnTo>
                    <a:pt x="46541" y="42547"/>
                  </a:lnTo>
                  <a:lnTo>
                    <a:pt x="0" y="5624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009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 descr="Next Steps/Meeting" title="Next Steps/Meeting"/>
          <p:cNvSpPr>
            <a:spLocks noGrp="1"/>
          </p:cNvSpPr>
          <p:nvPr>
            <p:ph sz="quarter" idx="4"/>
          </p:nvPr>
        </p:nvSpPr>
        <p:spPr>
          <a:xfrm>
            <a:off x="685800" y="1371600"/>
            <a:ext cx="7772400" cy="47132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71600"/>
            <a:ext cx="7772400" cy="990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Next Steps/Meeting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3000" y="2514600"/>
            <a:ext cx="7010400" cy="32004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with Drainage Assessment.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Survey Mapping.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Right-of-Way Assessment.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34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email, work phone, twitter, cellphone, location" title="Contact Information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15639" r="5675" b="25715"/>
          <a:stretch/>
        </p:blipFill>
        <p:spPr bwMode="auto">
          <a:xfrm>
            <a:off x="1752600" y="1828800"/>
            <a:ext cx="5465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4469296"/>
            <a:ext cx="8382000" cy="2160104"/>
          </a:xfrm>
        </p:spPr>
        <p:txBody>
          <a:bodyPr/>
          <a:lstStyle/>
          <a:p>
            <a:pPr lvl="0" defTabSz="457200"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Provide:</a:t>
            </a:r>
          </a:p>
          <a:p>
            <a:pPr lvl="1" defTabSz="457200">
              <a:buSzPct val="100000"/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Mail-in comment sheets</a:t>
            </a:r>
          </a:p>
          <a:p>
            <a:pPr lvl="1" defTabSz="457200">
              <a:buSzPct val="100000"/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Suszynski, P.E.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District 4 Project Development Engineer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buSzPct val="100000"/>
              <a:buFontTx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Frank.Suszynski@state.ma.us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buSzPct val="100000"/>
              <a:buFontTx/>
              <a:buChar char="-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781-641-8474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056434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76400"/>
            <a:ext cx="8763000" cy="1470025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Thank You</a:t>
            </a:r>
            <a:br>
              <a:rPr lang="en-US" sz="66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US" sz="4900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Q&amp;A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352800"/>
            <a:ext cx="8686800" cy="11430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(Route 1A) Reconstruction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152400" y="4648200"/>
            <a:ext cx="8839200" cy="190500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</a:t>
            </a:r>
          </a:p>
          <a:p>
            <a:pPr marL="0" lvl="0" indent="0" algn="ctr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19 | 6:30PM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5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10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Reconstruction of 2 miles of North End Boulevard (Route 1A) – from Beach Road and the New Hampshire State Line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 System Improvements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of Complete Streets Elements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Design at Central Avenue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 Accessibility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Bicycle and Pedestrian Accommodations</a:t>
            </a:r>
          </a:p>
          <a:p>
            <a:pPr lvl="1"/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205FA4">
              <a:alpha val="15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>
              <a:spcBef>
                <a:spcPct val="0"/>
              </a:spcBef>
              <a:buNone/>
              <a:defRPr sz="3600">
                <a:solidFill>
                  <a:srgbClr val="205FA4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Scope</a:t>
            </a:r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76FDC28-4040-4EF7-987B-7AE06361B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AE411A-FC08-405B-9EA6-7E5456C07E5A}"/>
              </a:ext>
            </a:extLst>
          </p:cNvPr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3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F1E5155A-F977-4571-A4EC-DD1F35B9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Area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Area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066A63-AF93-4CE8-8F05-606D3159184F}"/>
              </a:ext>
            </a:extLst>
          </p:cNvPr>
          <p:cNvGrpSpPr/>
          <p:nvPr/>
        </p:nvGrpSpPr>
        <p:grpSpPr>
          <a:xfrm>
            <a:off x="1066800" y="1676400"/>
            <a:ext cx="6934199" cy="3979580"/>
            <a:chOff x="1888575" y="459401"/>
            <a:chExt cx="7981726" cy="567095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F37AC7A-6D94-4391-8D80-6A742FD2A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l="21331" t="3919" r="13200" b="6244"/>
            <a:stretch/>
          </p:blipFill>
          <p:spPr>
            <a:xfrm>
              <a:off x="1888575" y="459401"/>
              <a:ext cx="7981726" cy="5670958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77FC93-E67F-4273-8455-D8967429A5E9}"/>
                </a:ext>
              </a:extLst>
            </p:cNvPr>
            <p:cNvSpPr/>
            <p:nvPr/>
          </p:nvSpPr>
          <p:spPr>
            <a:xfrm>
              <a:off x="6740665" y="987228"/>
              <a:ext cx="89013" cy="4256411"/>
            </a:xfrm>
            <a:custGeom>
              <a:avLst/>
              <a:gdLst>
                <a:gd name="connsiteX0" fmla="*/ 24277 w 89013"/>
                <a:gd name="connsiteY0" fmla="*/ 0 h 4256411"/>
                <a:gd name="connsiteX1" fmla="*/ 89013 w 89013"/>
                <a:gd name="connsiteY1" fmla="*/ 954860 h 4256411"/>
                <a:gd name="connsiteX2" fmla="*/ 89013 w 89013"/>
                <a:gd name="connsiteY2" fmla="*/ 2298138 h 4256411"/>
                <a:gd name="connsiteX3" fmla="*/ 64737 w 89013"/>
                <a:gd name="connsiteY3" fmla="*/ 2888857 h 4256411"/>
                <a:gd name="connsiteX4" fmla="*/ 72829 w 89013"/>
                <a:gd name="connsiteY4" fmla="*/ 3471484 h 4256411"/>
                <a:gd name="connsiteX5" fmla="*/ 0 w 89013"/>
                <a:gd name="connsiteY5" fmla="*/ 3997466 h 4256411"/>
                <a:gd name="connsiteX6" fmla="*/ 8093 w 89013"/>
                <a:gd name="connsiteY6" fmla="*/ 4256411 h 4256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013" h="4256411">
                  <a:moveTo>
                    <a:pt x="24277" y="0"/>
                  </a:moveTo>
                  <a:lnTo>
                    <a:pt x="89013" y="954860"/>
                  </a:lnTo>
                  <a:lnTo>
                    <a:pt x="89013" y="2298138"/>
                  </a:lnTo>
                  <a:lnTo>
                    <a:pt x="64737" y="2888857"/>
                  </a:lnTo>
                  <a:lnTo>
                    <a:pt x="72829" y="3471484"/>
                  </a:lnTo>
                  <a:lnTo>
                    <a:pt x="0" y="3997466"/>
                  </a:lnTo>
                  <a:lnTo>
                    <a:pt x="8093" y="4256411"/>
                  </a:lnTo>
                </a:path>
              </a:pathLst>
            </a:custGeom>
            <a:noFill/>
            <a:ln w="635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904D53-891B-48F2-8FFF-7D23FE16198D}"/>
                </a:ext>
              </a:extLst>
            </p:cNvPr>
            <p:cNvSpPr txBox="1"/>
            <p:nvPr/>
          </p:nvSpPr>
          <p:spPr>
            <a:xfrm rot="21415128">
              <a:off x="4369468" y="936479"/>
              <a:ext cx="1369955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ROUTE 286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4F6045-BC83-471D-A718-C6E7C0A06B0E}"/>
                </a:ext>
              </a:extLst>
            </p:cNvPr>
            <p:cNvSpPr txBox="1"/>
            <p:nvPr/>
          </p:nvSpPr>
          <p:spPr>
            <a:xfrm rot="16200000">
              <a:off x="5417738" y="2762030"/>
              <a:ext cx="3539480" cy="389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NORTH END BOULEVARD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E673FC-F2F3-4577-A82E-BCCF3DE19C5E}"/>
                </a:ext>
              </a:extLst>
            </p:cNvPr>
            <p:cNvSpPr txBox="1"/>
            <p:nvPr/>
          </p:nvSpPr>
          <p:spPr>
            <a:xfrm rot="21375443">
              <a:off x="3829493" y="5213140"/>
              <a:ext cx="1357791" cy="48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ROUTE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420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 descr="Why do we need this project?" title="Why do we need this project?"/>
          <p:cNvSpPr>
            <a:spLocks noGrp="1"/>
          </p:cNvSpPr>
          <p:nvPr>
            <p:ph sz="half" idx="2"/>
          </p:nvPr>
        </p:nvSpPr>
        <p:spPr>
          <a:xfrm>
            <a:off x="304800" y="838200"/>
            <a:ext cx="8534400" cy="3048000"/>
          </a:xfrm>
          <a:prstGeom prst="cloudCallout">
            <a:avLst>
              <a:gd name="adj1" fmla="val -22943"/>
              <a:gd name="adj2" fmla="val 74545"/>
            </a:avLst>
          </a:prstGeom>
          <a:solidFill>
            <a:srgbClr val="034D97"/>
          </a:solid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Why do we need </a:t>
            </a:r>
            <a:b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  <a:t>this project?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186C874-9EA0-40C6-B008-9AAB42040AEE}"/>
              </a:ext>
            </a:extLst>
          </p:cNvPr>
          <p:cNvSpPr txBox="1">
            <a:spLocks/>
          </p:cNvSpPr>
          <p:nvPr/>
        </p:nvSpPr>
        <p:spPr>
          <a:xfrm>
            <a:off x="4214079" y="4267200"/>
            <a:ext cx="4727825" cy="1981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Drainage Improvements</a:t>
            </a:r>
          </a:p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Improve Overall Roadway Safety</a:t>
            </a:r>
          </a:p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Complete Streets</a:t>
            </a:r>
          </a:p>
          <a:p>
            <a:pPr marL="457200" indent="-457200"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Central Avenue Intersection</a:t>
            </a:r>
          </a:p>
        </p:txBody>
      </p:sp>
    </p:spTree>
    <p:extLst>
      <p:ext uri="{BB962C8B-B14F-4D97-AF65-F5344CB8AC3E}">
        <p14:creationId xmlns:p14="http://schemas.microsoft.com/office/powerpoint/2010/main" val="362469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382000" cy="47244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200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Drainage</a:t>
            </a:r>
          </a:p>
          <a:p>
            <a:pPr lvl="0">
              <a:spcBef>
                <a:spcPts val="0"/>
              </a:spcBef>
            </a:pPr>
            <a:r>
              <a:rPr lang="en-US" sz="200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Intersection Safety</a:t>
            </a:r>
          </a:p>
          <a:p>
            <a:pPr lvl="0">
              <a:spcBef>
                <a:spcPts val="0"/>
              </a:spcBef>
            </a:pPr>
            <a:r>
              <a:rPr lang="en-US" sz="200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Condition</a:t>
            </a:r>
          </a:p>
          <a:p>
            <a:pPr lvl="0">
              <a:spcBef>
                <a:spcPts val="0"/>
              </a:spcBef>
            </a:pPr>
            <a:r>
              <a:rPr lang="en-US" sz="200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Pedestrian Accommodation</a:t>
            </a:r>
          </a:p>
          <a:p>
            <a:pPr lvl="0">
              <a:spcBef>
                <a:spcPts val="0"/>
              </a:spcBef>
            </a:pPr>
            <a:r>
              <a:rPr lang="en-US" sz="2000">
                <a:solidFill>
                  <a:srgbClr val="034D9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Deficient Bicycle Accommodation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Existing Issues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441E17-7524-4582-868B-B0731A5066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92952" l="1656" r="96866">
                        <a14:foregroundMark x1="10704" y1="8664" x2="5441" y2="61233"/>
                        <a14:foregroundMark x1="5441" y1="61233" x2="6564" y2="73715"/>
                        <a14:foregroundMark x1="6564" y1="73715" x2="9344" y2="82966"/>
                        <a14:foregroundMark x1="9344" y1="82966" x2="14548" y2="91043"/>
                        <a14:foregroundMark x1="14548" y1="91043" x2="24246" y2="93098"/>
                        <a14:foregroundMark x1="24246" y1="93098" x2="75458" y2="83700"/>
                        <a14:foregroundMark x1="75458" y1="83700" x2="79775" y2="78855"/>
                        <a14:foregroundMark x1="79775" y1="78855" x2="83383" y2="66960"/>
                        <a14:foregroundMark x1="83383" y1="66960" x2="82318" y2="46109"/>
                        <a14:foregroundMark x1="82318" y1="46109" x2="76523" y2="29809"/>
                        <a14:foregroundMark x1="76523" y1="29809" x2="68244" y2="19824"/>
                        <a14:foregroundMark x1="68244" y1="19824" x2="36546" y2="16593"/>
                        <a14:foregroundMark x1="36546" y1="16593" x2="27912" y2="20558"/>
                        <a14:foregroundMark x1="27912" y1="20558" x2="24009" y2="26725"/>
                        <a14:foregroundMark x1="24009" y1="26725" x2="27676" y2="36564"/>
                        <a14:foregroundMark x1="48814" y1="50670" x2="73448" y2="67107"/>
                        <a14:foregroundMark x1="27676" y1="36564" x2="46869" y2="49372"/>
                        <a14:foregroundMark x1="73448" y1="67107" x2="66824" y2="71219"/>
                        <a14:foregroundMark x1="66824" y1="71219" x2="19692" y2="66667"/>
                        <a14:foregroundMark x1="19692" y1="66667" x2="20166" y2="61674"/>
                        <a14:foregroundMark x1="87936" y1="29662" x2="85038" y2="20117"/>
                        <a14:foregroundMark x1="85038" y1="20117" x2="70668" y2="587"/>
                        <a14:foregroundMark x1="70668" y1="587" x2="11532" y2="13069"/>
                        <a14:foregroundMark x1="11532" y1="13069" x2="7510" y2="17181"/>
                        <a14:foregroundMark x1="7510" y1="17181" x2="1656" y2="89721"/>
                        <a14:foregroundMark x1="1656" y1="89721" x2="1715" y2="91630"/>
                        <a14:foregroundMark x1="85393" y1="88399" x2="89829" y2="85903"/>
                        <a14:foregroundMark x1="89829" y1="85903" x2="96511" y2="73715"/>
                        <a14:foregroundMark x1="96511" y1="73715" x2="97989" y2="56094"/>
                        <a14:foregroundMark x1="97989" y1="56094" x2="94205" y2="52276"/>
                        <a14:foregroundMark x1="94205" y1="52276" x2="92253" y2="41703"/>
                        <a14:foregroundMark x1="92253" y1="41703" x2="95860" y2="21145"/>
                        <a14:foregroundMark x1="95860" y1="21145" x2="89651" y2="12335"/>
                        <a14:foregroundMark x1="89651" y1="12335" x2="83974" y2="12188"/>
                        <a14:foregroundMark x1="83974" y1="12188" x2="82436" y2="2937"/>
                        <a14:foregroundMark x1="82436" y1="2937" x2="81017" y2="147"/>
                        <a14:foregroundMark x1="96334" y1="9985" x2="99941" y2="75624"/>
                        <a14:foregroundMark x1="99941" y1="75624" x2="84920" y2="71512"/>
                        <a14:foregroundMark x1="84920" y1="71512" x2="85334" y2="60499"/>
                        <a14:foregroundMark x1="85334" y1="60499" x2="90775" y2="65786"/>
                        <a14:foregroundMark x1="90775" y1="65786" x2="93495" y2="92952"/>
                        <a14:foregroundMark x1="93495" y1="92952" x2="96866" y2="91043"/>
                        <a14:foregroundMark x1="59451" y1="47775" x2="60142" y2="47724"/>
                        <a14:foregroundMark x1="56180" y1="48018" x2="58849" y2="47820"/>
                        <a14:foregroundMark x1="60142" y1="47724" x2="59728" y2="42291"/>
                        <a14:foregroundMark x1="55529" y1="49780" x2="55293" y2="53744"/>
                        <a14:foregroundMark x1="56951" y1="54376" x2="57126" y2="54479"/>
                        <a14:foregroundMark x1="57244" y1="50073" x2="61206" y2="52717"/>
                        <a14:foregroundMark x1="61206" y1="52717" x2="61206" y2="52423"/>
                        <a14:foregroundMark x1="57008" y1="49486" x2="58368" y2="51542"/>
                        <a14:foregroundMark x1="47368" y1="48752" x2="52632" y2="45081"/>
                        <a14:foregroundMark x1="52632" y1="45081" x2="46600" y2="49780"/>
                        <a14:foregroundMark x1="46600" y1="49780" x2="60260" y2="49780"/>
                        <a14:foregroundMark x1="60260" y1="49780" x2="52986" y2="51836"/>
                        <a14:foregroundMark x1="52986" y1="51836" x2="52750" y2="47283"/>
                      </a14:backgroundRemoval>
                    </a14:imgEffect>
                  </a14:imgLayer>
                </a14:imgProps>
              </a:ext>
            </a:extLst>
          </a:blip>
          <a:srcRect l="11264" t="20176" r="18736" b="14643"/>
          <a:stretch/>
        </p:blipFill>
        <p:spPr>
          <a:xfrm>
            <a:off x="304799" y="3352800"/>
            <a:ext cx="8534401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A0E152-74CB-476D-B476-E8CAF95D5B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84" b="81077" l="9422" r="52969">
                        <a14:foregroundMark x1="11322" y1="58075" x2="10530" y2="69005"/>
                        <a14:foregroundMark x1="10530" y1="69005" x2="11006" y2="76183"/>
                        <a14:foregroundMark x1="10214" y1="60522" x2="9422" y2="67700"/>
                        <a14:foregroundMark x1="9739" y1="61011" x2="9660" y2="65579"/>
                        <a14:foregroundMark x1="42249" y1="47499" x2="42359" y2="47308"/>
                        <a14:foregroundMark x1="39113" y1="43719" x2="42359" y2="43883"/>
                        <a14:foregroundMark x1="22407" y1="39967" x2="23118" y2="39816"/>
                        <a14:foregroundMark x1="27791" y1="38825" x2="28583" y2="38825"/>
                        <a14:foregroundMark x1="27519" y1="38597" x2="28108" y2="38499"/>
                        <a14:foregroundMark x1="16984" y1="47652" x2="17973" y2="45840"/>
                        <a14:foregroundMark x1="17815" y1="45514" x2="16991" y2="47664"/>
                        <a14:foregroundMark x1="19607" y1="42414" x2="19873" y2="41925"/>
                        <a14:foregroundMark x1="19163" y1="43230" x2="19607" y2="42414"/>
                        <a14:foregroundMark x1="18807" y1="43883" x2="19163" y2="43230"/>
                        <a14:foregroundMark x1="16231" y1="48613" x2="18807" y2="43883"/>
                        <a14:foregroundMark x1="14252" y1="52855" x2="12668" y2="55139"/>
                        <a14:foregroundMark x1="23278" y1="39967" x2="27078" y2="38499"/>
                        <a14:foregroundMark x1="31116" y1="38010" x2="32383" y2="38010"/>
                        <a14:foregroundMark x1="31116" y1="38010" x2="31116" y2="38010"/>
                        <a14:foregroundMark x1="31196" y1="37684" x2="31196" y2="37684"/>
                        <a14:backgroundMark x1="21298" y1="39315" x2="22780" y2="38683"/>
                        <a14:backgroundMark x1="29093" y1="37173" x2="31591" y2="36705"/>
                        <a14:backgroundMark x1="32726" y1="36900" x2="36342" y2="37520"/>
                        <a14:backgroundMark x1="36896" y1="38336" x2="38005" y2="41925"/>
                        <a14:backgroundMark x1="37846" y1="42251" x2="39113" y2="42127"/>
                        <a14:backgroundMark x1="44364" y1="47405" x2="45368" y2="54649"/>
                        <a14:backgroundMark x1="43943" y1="44372" x2="44337" y2="47211"/>
                        <a14:backgroundMark x1="43900" y1="48213" x2="44418" y2="55791"/>
                        <a14:backgroundMark x1="43705" y1="45351" x2="43762" y2="46182"/>
                        <a14:backgroundMark x1="43547" y1="56770" x2="49089" y2="54486"/>
                        <a14:backgroundMark x1="49089" y1="54486" x2="45131" y2="56281"/>
                        <a14:backgroundMark x1="47585" y1="48124" x2="47348" y2="49266"/>
                        <a14:backgroundMark x1="43559" y1="42251" x2="48535" y2="42251"/>
                        <a14:backgroundMark x1="48535" y1="42251" x2="43389" y2="38010"/>
                        <a14:backgroundMark x1="43389" y1="38010" x2="48456" y2="39641"/>
                        <a14:backgroundMark x1="43317" y1="43026" x2="43785" y2="43067"/>
                        <a14:backgroundMark x1="38163" y1="42577" x2="38951" y2="42646"/>
                        <a14:backgroundMark x1="38163" y1="42741" x2="38905" y2="42790"/>
                        <a14:backgroundMark x1="43267" y1="42670" x2="44418" y2="42741"/>
                        <a14:backgroundMark x1="43116" y1="43160" x2="43626" y2="43230"/>
                        <a14:backgroundMark x1="39034" y1="42577" x2="39351" y2="42577"/>
                        <a14:backgroundMark x1="42827" y1="42395" x2="43072" y2="42414"/>
                        <a14:backgroundMark x1="38797" y1="42088" x2="39606" y2="42150"/>
                        <a14:backgroundMark x1="39113" y1="42904" x2="39113" y2="42904"/>
                        <a14:backgroundMark x1="44022" y1="46330" x2="44260" y2="47471"/>
                        <a14:backgroundMark x1="43864" y1="47471" x2="43864" y2="47471"/>
                        <a14:backgroundMark x1="43864" y1="46982" x2="43864" y2="46982"/>
                        <a14:backgroundMark x1="42914" y1="43230" x2="42914" y2="43230"/>
                        <a14:backgroundMark x1="43310" y1="43230" x2="44339" y2="47798"/>
                        <a14:backgroundMark x1="39430" y1="42741" x2="39430" y2="42741"/>
                        <a14:backgroundMark x1="39747" y1="42904" x2="39747" y2="42904"/>
                        <a14:backgroundMark x1="39984" y1="42904" x2="39984" y2="42904"/>
                        <a14:backgroundMark x1="40380" y1="43067" x2="40380" y2="43067"/>
                        <a14:backgroundMark x1="40855" y1="43067" x2="40855" y2="43067"/>
                        <a14:backgroundMark x1="41251" y1="43067" x2="41251" y2="43067"/>
                        <a14:backgroundMark x1="41409" y1="42904" x2="41409" y2="42904"/>
                        <a14:backgroundMark x1="41726" y1="43230" x2="41726" y2="43230"/>
                        <a14:backgroundMark x1="42043" y1="43230" x2="42043" y2="43230"/>
                        <a14:backgroundMark x1="32678" y1="37053" x2="33413" y2="37031"/>
                        <a14:backgroundMark x1="29097" y1="37160" x2="31400" y2="37091"/>
                        <a14:backgroundMark x1="33413" y1="37031" x2="37055" y2="37847"/>
                        <a14:backgroundMark x1="23278" y1="38662" x2="23278" y2="38662"/>
                        <a14:backgroundMark x1="16469" y1="46819" x2="15835" y2="48124"/>
                        <a14:backgroundMark x1="9501" y1="57423" x2="9501" y2="57423"/>
                        <a14:backgroundMark x1="9660" y1="57423" x2="11956" y2="54160"/>
                        <a14:backgroundMark x1="9422" y1="57586" x2="9105" y2="59217"/>
                        <a14:backgroundMark x1="20032" y1="40294" x2="20032" y2="40294"/>
                        <a14:backgroundMark x1="18606" y1="42414" x2="18606" y2="42414"/>
                        <a14:backgroundMark x1="18765" y1="42414" x2="18765" y2="42414"/>
                        <a14:backgroundMark x1="18606" y1="42577" x2="18606" y2="42577"/>
                        <a14:backgroundMark x1="18290" y1="43230" x2="18290" y2="43230"/>
                        <a14:backgroundMark x1="17894" y1="43883" x2="17894" y2="43883"/>
                        <a14:backgroundMark x1="23586" y1="38851" x2="22882" y2="39152"/>
                        <a14:backgroundMark x1="24149" y1="38825" x2="24149" y2="38825"/>
                        <a14:backgroundMark x1="24624" y1="38336" x2="24624" y2="38336"/>
                        <a14:backgroundMark x1="25020" y1="38173" x2="25020" y2="38173"/>
                        <a14:backgroundMark x1="25732" y1="38010" x2="25732" y2="38010"/>
                        <a14:backgroundMark x1="25970" y1="37847" x2="25970" y2="37847"/>
                        <a14:backgroundMark x1="26366" y1="37684" x2="26366" y2="37684"/>
                        <a14:backgroundMark x1="27078" y1="37520" x2="27078" y2="37520"/>
                        <a14:backgroundMark x1="22090" y1="39804" x2="22090" y2="39804"/>
                        <a14:backgroundMark x1="22169" y1="39804" x2="22169" y2="39804"/>
                        <a14:backgroundMark x1="22407" y1="39641" x2="22407" y2="39641"/>
                        <a14:backgroundMark x1="22803" y1="39641" x2="22803" y2="39641"/>
                        <a14:backgroundMark x1="22565" y1="39804" x2="22565" y2="39804"/>
                        <a14:backgroundMark x1="22169" y1="39967" x2="22169" y2="39967"/>
                        <a14:backgroundMark x1="22249" y1="39967" x2="22249" y2="39967"/>
                        <a14:backgroundMark x1="22328" y1="39967" x2="22328" y2="39967"/>
                        <a14:backgroundMark x1="22644" y1="39641" x2="22644" y2="39641"/>
                        <a14:backgroundMark x1="27395" y1="37520" x2="27395" y2="37520"/>
                        <a14:backgroundMark x1="28345" y1="37357" x2="28345" y2="37357"/>
                        <a14:backgroundMark x1="47902" y1="54649" x2="47427" y2="56607"/>
                        <a14:backgroundMark x1="46952" y1="55302" x2="48852" y2="58891"/>
                        <a14:backgroundMark x1="48377" y1="57586" x2="43864" y2="58728"/>
                        <a14:backgroundMark x1="43310" y1="58238" x2="45131" y2="59054"/>
                        <a14:backgroundMark x1="43310" y1="59706" x2="43072" y2="62316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6326" t="28951" r="53480" b="13058"/>
          <a:stretch/>
        </p:blipFill>
        <p:spPr>
          <a:xfrm>
            <a:off x="3730579" y="4715906"/>
            <a:ext cx="817681" cy="5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Existing Issues (cont.)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6C6C4-A61D-49AA-A7A4-23D5CB37E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635" y="2133599"/>
            <a:ext cx="4428565" cy="3431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0345EA-255B-4C89-AF46-E25F8CB249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25000"/>
                    </a14:imgEffect>
                  </a14:imgLayer>
                </a14:imgProps>
              </a:ext>
            </a:extLst>
          </a:blip>
          <a:srcRect l="23034" r="2808"/>
          <a:stretch/>
        </p:blipFill>
        <p:spPr>
          <a:xfrm>
            <a:off x="4724401" y="2133599"/>
            <a:ext cx="4213412" cy="34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22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914400"/>
            <a:ext cx="8839200" cy="609600"/>
          </a:xfrm>
          <a:prstGeom prst="rect">
            <a:avLst/>
          </a:prstGeom>
          <a:solidFill>
            <a:srgbClr val="6CB10F">
              <a:alpha val="15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3600">
                <a:solidFill>
                  <a:srgbClr val="2D872D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Existing Issues (cont.)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876800" y="152400"/>
            <a:ext cx="4038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End Boulevard Reconstruction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Salisbury, MA | 607710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2BA763-D53B-4A1D-92B0-62BCF9A8E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478" r="7425"/>
          <a:stretch/>
        </p:blipFill>
        <p:spPr>
          <a:xfrm>
            <a:off x="4787348" y="2133598"/>
            <a:ext cx="4114800" cy="3431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986F0-B82C-49DE-ABCB-F1B88C374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8563" t="7052" r="18749"/>
          <a:stretch/>
        </p:blipFill>
        <p:spPr>
          <a:xfrm>
            <a:off x="241852" y="2133597"/>
            <a:ext cx="4419601" cy="343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64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D9D94876-4D16-4A0A-956F-9FD60658E4C9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EEB2A65-5631-472F-BFDF-C079A8B3DFE2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0A4D202-F3D0-40E7-B393-03AE9C5F6D0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095DE7B-2179-409B-8FB3-F0AA76089C8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3132A04A-1799-4D73-80C0-7C4FC595105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7BBEB8A5-BEDA-43D8-8F41-21F724C83F3C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0863025C-EAC2-4CFE-8258-D08870B34985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5429848F-2184-4CD2-BC0B-7F1FA0DF4223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088F2B9-CE65-4777-893C-190855194A97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3117</TotalTime>
  <Words>1135</Words>
  <Application>Microsoft Office PowerPoint</Application>
  <PresentationFormat>On-screen Show (4:3)</PresentationFormat>
  <Paragraphs>254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Black</vt:lpstr>
      <vt:lpstr>Calibri</vt:lpstr>
      <vt:lpstr>Eras Bold ITC</vt:lpstr>
      <vt:lpstr>Eras Demi ITC</vt:lpstr>
      <vt:lpstr>Office Theme</vt:lpstr>
      <vt:lpstr>Custom Design</vt:lpstr>
      <vt:lpstr>Blank</vt:lpstr>
      <vt:lpstr>Blank2</vt:lpstr>
      <vt:lpstr>Welcome! </vt:lpstr>
      <vt:lpstr>Introduction</vt:lpstr>
      <vt:lpstr>Project Team</vt:lpstr>
      <vt:lpstr>Project Scope</vt:lpstr>
      <vt:lpstr>Project Area</vt:lpstr>
      <vt:lpstr>Why do we need  this project?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Steps/Meeting</vt:lpstr>
      <vt:lpstr>PowerPoint Presentation</vt:lpstr>
      <vt:lpstr>Thank You Q&amp;A </vt:lpstr>
    </vt:vector>
  </TitlesOfParts>
  <Company>MassDOT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Public Meeting: North End Boulevard (Route 1A) Reconstruction</dc:title>
  <dc:creator>Roberts, Chelsea (DOT)</dc:creator>
  <dc:description/>
  <cp:lastModifiedBy>Crowley, Patrick J.</cp:lastModifiedBy>
  <cp:revision>97</cp:revision>
  <cp:lastPrinted>2019-08-19T20:01:40Z</cp:lastPrinted>
  <dcterms:created xsi:type="dcterms:W3CDTF">2015-02-25T19:59:01Z</dcterms:created>
  <dcterms:modified xsi:type="dcterms:W3CDTF">2019-08-20T21:07:01Z</dcterms:modified>
</cp:coreProperties>
</file>