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"/>
    <p:sldMasterId id="2147483677" r:id="rId11"/>
    <p:sldMasterId id="2147483650" r:id="rId12"/>
    <p:sldMasterId id="2147483662" r:id="rId13"/>
  </p:sldMasterIdLst>
  <p:notesMasterIdLst>
    <p:notesMasterId r:id="rId62"/>
  </p:notesMasterIdLst>
  <p:sldIdLst>
    <p:sldId id="276" r:id="rId14"/>
    <p:sldId id="281" r:id="rId15"/>
    <p:sldId id="279" r:id="rId16"/>
    <p:sldId id="265" r:id="rId17"/>
    <p:sldId id="260" r:id="rId18"/>
    <p:sldId id="261" r:id="rId19"/>
    <p:sldId id="262" r:id="rId20"/>
    <p:sldId id="263" r:id="rId21"/>
    <p:sldId id="288" r:id="rId22"/>
    <p:sldId id="264" r:id="rId23"/>
    <p:sldId id="269" r:id="rId24"/>
    <p:sldId id="286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06" r:id="rId34"/>
    <p:sldId id="308" r:id="rId35"/>
    <p:sldId id="327" r:id="rId36"/>
    <p:sldId id="295" r:id="rId37"/>
    <p:sldId id="296" r:id="rId38"/>
    <p:sldId id="298" r:id="rId39"/>
    <p:sldId id="299" r:id="rId40"/>
    <p:sldId id="300" r:id="rId41"/>
    <p:sldId id="285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07" r:id="rId50"/>
    <p:sldId id="328" r:id="rId51"/>
    <p:sldId id="301" r:id="rId52"/>
    <p:sldId id="302" r:id="rId53"/>
    <p:sldId id="303" r:id="rId54"/>
    <p:sldId id="304" r:id="rId55"/>
    <p:sldId id="305" r:id="rId56"/>
    <p:sldId id="325" r:id="rId57"/>
    <p:sldId id="326" r:id="rId58"/>
    <p:sldId id="272" r:id="rId59"/>
    <p:sldId id="273" r:id="rId60"/>
    <p:sldId id="283" r:id="rId6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05FA4"/>
    <a:srgbClr val="2D872D"/>
    <a:srgbClr val="6CB10F"/>
    <a:srgbClr val="006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60450" autoAdjust="0"/>
  </p:normalViewPr>
  <p:slideViewPr>
    <p:cSldViewPr>
      <p:cViewPr>
        <p:scale>
          <a:sx n="100" d="100"/>
          <a:sy n="100" d="100"/>
        </p:scale>
        <p:origin x="1824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3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4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4E4668-111B-4E5C-AF74-2E86C1D9160D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447794-053C-4366-A9AA-B8483F393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5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6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37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45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7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9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93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72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75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66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02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31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56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09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88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63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66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76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6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62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66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8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44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0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77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To meet these goals, we have developed three concepts.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164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To meet these goals, we have developed three concepts.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59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Insert project name, location, file no.</a:t>
            </a:r>
          </a:p>
          <a:p>
            <a:r>
              <a:rPr lang="en-US" dirty="0"/>
              <a:t>List the next meeting 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39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Insert project name, location, file no.</a:t>
            </a:r>
          </a:p>
          <a:p>
            <a:r>
              <a:rPr lang="en-US" dirty="0"/>
              <a:t>Provide</a:t>
            </a:r>
            <a:r>
              <a:rPr lang="en-US" baseline="0" dirty="0"/>
              <a:t> contact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213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0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1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F9D4FF-F1F0-4853-A8C2-9A95D6AB2F1D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92DB15-65BC-474E-BDBF-0CF62E92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8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4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8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1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1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8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8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889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34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3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9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0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8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19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02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56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302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4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2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1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6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9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25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3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47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1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034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03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photo depicts a highway alongside the text &quot;MassDOT: Massachusetts Department of Transportation Highway Division&quot;. \\mhd-fsp-bos-v01\urd$\robertsc\Desktop\Presentations\MassDOT_Highway_Logo.jpg" title="The MassDOT Highway Division Logo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01" y="304801"/>
            <a:ext cx="5436401" cy="12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7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F5286-3955-4E3F-BC7E-16D15F166F0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FCB2-B933-415B-A5E2-D4062AC1A7D3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74B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The photo depicts a highway alongside the text &quot;MassDOT: Massachusetts Department of Transportation Highway Division&quot;. \\mhd-fsp-bos-v01\urd$\robertsc\Desktop\Presentations\MassDOT_Highway_Logo.jpg" title=" The MassDOT Highway Division Logo"/>
          <p:cNvPicPr>
            <a:picLocks noChangeAspect="1" noChangeArrowheads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65"/>
            <a:ext cx="3099136" cy="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BF7D-0D0E-4E8D-AE22-3226440037A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034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The photo depicts a highway alongside the text &quot;MassDOT: Massachusetts Department of Transportation Highway Division&quot;.  \\mhd-fsp-bos-v01\urd$\robertsc\Desktop\Presentations\MassDOT_Highway_Logo.jpg" title="MassDOT Highway Division Logo"/>
          <p:cNvPicPr>
            <a:picLocks noChangeAspect="1" noChangeArrowheads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65"/>
            <a:ext cx="3099136" cy="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49.png"/><Relationship Id="rId1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dot.feedback.highway@state.ma.u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elcome!" title="Welcome!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Welcome!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North End Boulevard (Route 1A) Reconstruction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Salisbury, MA | 607710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143000" y="4648200"/>
            <a:ext cx="7086600" cy="1905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19 | 7:00 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0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8382000" cy="4724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Safety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Intersection Safety at Central Avenue</a:t>
            </a:r>
          </a:p>
          <a:p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Safety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Overall Roadway Safety.</a:t>
            </a: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Pedestrian Accommodation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Pedestrian Accommodations.</a:t>
            </a:r>
            <a:endParaRPr lang="en-US" sz="2000" dirty="0">
              <a:solidFill>
                <a:srgbClr val="034D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Bike Accommodation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Bicyclist Accommodations.</a:t>
            </a:r>
          </a:p>
          <a:p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Right-of-Way Impacts</a:t>
            </a: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Analyze Drainage System, Improve Drainage Runoff Control, Improve Drainage System Capacity</a:t>
            </a:r>
          </a:p>
          <a:p>
            <a:pPr marL="0" indent="0">
              <a:buNone/>
            </a:pPr>
            <a:endParaRPr lang="en-US" sz="2000" dirty="0">
              <a:solidFill>
                <a:srgbClr val="205F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Goals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"/>
            <a:ext cx="4038600" cy="685800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391400" cy="35052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13877F-707F-40C0-AD25-42136D5C23D0}"/>
              </a:ext>
            </a:extLst>
          </p:cNvPr>
          <p:cNvCxnSpPr>
            <a:cxnSpLocks/>
          </p:cNvCxnSpPr>
          <p:nvPr/>
        </p:nvCxnSpPr>
        <p:spPr>
          <a:xfrm>
            <a:off x="304800" y="2133600"/>
            <a:ext cx="7772400" cy="0"/>
          </a:xfrm>
          <a:prstGeom prst="line">
            <a:avLst/>
          </a:prstGeom>
          <a:ln w="76200">
            <a:solidFill>
              <a:srgbClr val="FF0000">
                <a:alpha val="65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6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609600" y="5181600"/>
            <a:ext cx="6858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2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1143000" y="4582631"/>
            <a:ext cx="3048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88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1371600" y="5181600"/>
            <a:ext cx="12192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2514600" y="5715000"/>
            <a:ext cx="12192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2895600" y="5181600"/>
            <a:ext cx="9906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16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3886200" y="5181600"/>
            <a:ext cx="25908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7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6629400" y="5715000"/>
            <a:ext cx="8382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A66B0D-F036-4817-A203-45D8B521769A}"/>
              </a:ext>
            </a:extLst>
          </p:cNvPr>
          <p:cNvSpPr/>
          <p:nvPr/>
        </p:nvSpPr>
        <p:spPr>
          <a:xfrm>
            <a:off x="6477000" y="4561368"/>
            <a:ext cx="381000" cy="3154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839200" cy="609600"/>
          </a:xfrm>
          <a:solidFill>
            <a:srgbClr val="205FA4">
              <a:alpha val="15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205FA4"/>
                </a:solidFill>
                <a:latin typeface="Arial Black" panose="020B0A04020102020204" pitchFamily="34" charset="0"/>
              </a:rPr>
              <a:t>Project Team</a:t>
            </a:r>
          </a:p>
        </p:txBody>
      </p:sp>
      <p:pic>
        <p:nvPicPr>
          <p:cNvPr id="10" name="Picture 2" descr="&quot;&quot;&#10;" title="Phot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" y="2133600"/>
            <a:ext cx="573024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4192588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Town of Salisbury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 Proponent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MassDOT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District 4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 Proponent and Responsible for Administering the Design Process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Jacobs Engineering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Responsible for Design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52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EB3AA-2473-4EBC-A0C2-9563D72BDACB}"/>
              </a:ext>
            </a:extLst>
          </p:cNvPr>
          <p:cNvSpPr/>
          <p:nvPr/>
        </p:nvSpPr>
        <p:spPr>
          <a:xfrm>
            <a:off x="6705600" y="5029200"/>
            <a:ext cx="838200" cy="5334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A67D67-00BC-441F-B201-50FA48681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2456" y="3505200"/>
            <a:ext cx="2438401" cy="22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7A0A2-26FF-4485-9ABA-A70D8AE9E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05" y="2273529"/>
            <a:ext cx="2724150" cy="139065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827170B-6BB2-47E5-8431-B636B4B56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30" y="2612011"/>
            <a:ext cx="4828164" cy="3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03CB21-B69D-497B-AAD4-94E39459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2040980"/>
            <a:ext cx="3048000" cy="40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3A63455E-EAF5-4F22-8FC9-B346C5906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012" y="1729262"/>
            <a:ext cx="3864687" cy="2332675"/>
          </a:xfrm>
          <a:prstGeom prst="rect">
            <a:avLst/>
          </a:prstGeom>
        </p:spPr>
      </p:pic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FC932A95-50EE-439D-B491-C93ED03EA8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013" y="4267200"/>
            <a:ext cx="386468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 descr="A street scene with focus on the side of a road&#10;&#10;Description automatically generated">
            <a:extLst>
              <a:ext uri="{FF2B5EF4-FFF2-40B4-BE49-F238E27FC236}">
                <a16:creationId xmlns:a16="http://schemas.microsoft.com/office/drawing/2014/main" id="{609F5574-CA22-46DC-9AC8-F5EDBEE4E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1"/>
          <a:stretch/>
        </p:blipFill>
        <p:spPr>
          <a:xfrm>
            <a:off x="1066800" y="1589314"/>
            <a:ext cx="7010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27D655-D54E-4818-96F3-03B8B04B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590800"/>
            <a:ext cx="883919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3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267424-CD6F-4D4E-BF12-DEB16B6F9AB3}"/>
              </a:ext>
            </a:extLst>
          </p:cNvPr>
          <p:cNvGrpSpPr/>
          <p:nvPr/>
        </p:nvGrpSpPr>
        <p:grpSpPr>
          <a:xfrm>
            <a:off x="152400" y="2609636"/>
            <a:ext cx="8826968" cy="4095964"/>
            <a:chOff x="-15070" y="995206"/>
            <a:chExt cx="10875814" cy="49353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22024C-11AE-4636-A441-12D691C36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66" y="995206"/>
              <a:ext cx="10862510" cy="4909966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58FC323-F4CB-4920-B696-D49CA122BC71}"/>
                </a:ext>
              </a:extLst>
            </p:cNvPr>
            <p:cNvSpPr/>
            <p:nvPr/>
          </p:nvSpPr>
          <p:spPr>
            <a:xfrm>
              <a:off x="-15070" y="3388003"/>
              <a:ext cx="8887692" cy="2542541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545039 w 8279054"/>
                <a:gd name="connsiteY3" fmla="*/ 7830 h 2534361"/>
                <a:gd name="connsiteX4" fmla="*/ 6100776 w 8279054"/>
                <a:gd name="connsiteY4" fmla="*/ 0 h 2534361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6150117 w 8884132"/>
                <a:gd name="connsiteY3" fmla="*/ 7830 h 2539787"/>
                <a:gd name="connsiteX4" fmla="*/ 6705854 w 8884132"/>
                <a:gd name="connsiteY4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088413 w 8884132"/>
                <a:gd name="connsiteY3" fmla="*/ 2084467 h 2539787"/>
                <a:gd name="connsiteX4" fmla="*/ 6150117 w 8884132"/>
                <a:gd name="connsiteY4" fmla="*/ 7830 h 2539787"/>
                <a:gd name="connsiteX5" fmla="*/ 6705854 w 8884132"/>
                <a:gd name="connsiteY5" fmla="*/ 0 h 2539787"/>
                <a:gd name="connsiteX0" fmla="*/ 6728394 w 8906672"/>
                <a:gd name="connsiteY0" fmla="*/ 0 h 2539787"/>
                <a:gd name="connsiteX1" fmla="*/ 8906672 w 8906672"/>
                <a:gd name="connsiteY1" fmla="*/ 2524814 h 2539787"/>
                <a:gd name="connsiteX2" fmla="*/ 22540 w 8906672"/>
                <a:gd name="connsiteY2" fmla="*/ 2539787 h 2539787"/>
                <a:gd name="connsiteX3" fmla="*/ 0 w 8906672"/>
                <a:gd name="connsiteY3" fmla="*/ 2144287 h 2539787"/>
                <a:gd name="connsiteX4" fmla="*/ 6172657 w 8906672"/>
                <a:gd name="connsiteY4" fmla="*/ 7830 h 2539787"/>
                <a:gd name="connsiteX5" fmla="*/ 6728394 w 890667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3097 w 8884132"/>
                <a:gd name="connsiteY3" fmla="*/ 2152833 h 2539787"/>
                <a:gd name="connsiteX4" fmla="*/ 6150117 w 8884132"/>
                <a:gd name="connsiteY4" fmla="*/ 7830 h 2539787"/>
                <a:gd name="connsiteX5" fmla="*/ 6705854 w 8884132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050283 h 2539787"/>
                <a:gd name="connsiteX4" fmla="*/ 6164159 w 8898174"/>
                <a:gd name="connsiteY4" fmla="*/ 7830 h 2539787"/>
                <a:gd name="connsiteX5" fmla="*/ 6719896 w 8898174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050283 h 2539787"/>
                <a:gd name="connsiteX4" fmla="*/ 6129975 w 8898174"/>
                <a:gd name="connsiteY4" fmla="*/ 7830 h 2539787"/>
                <a:gd name="connsiteX5" fmla="*/ 6719896 w 8898174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1642 w 8884132"/>
                <a:gd name="connsiteY3" fmla="*/ 2041738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110105 h 2539787"/>
                <a:gd name="connsiteX4" fmla="*/ 6129975 w 8898174"/>
                <a:gd name="connsiteY4" fmla="*/ 7830 h 2539787"/>
                <a:gd name="connsiteX5" fmla="*/ 6719896 w 8898174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3096 w 8884132"/>
                <a:gd name="connsiteY3" fmla="*/ 2127196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20188 w 8884132"/>
                <a:gd name="connsiteY3" fmla="*/ 2161379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1642 w 8884132"/>
                <a:gd name="connsiteY3" fmla="*/ 2144288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33396 w 8884132"/>
                <a:gd name="connsiteY0" fmla="*/ 0 h 2542541"/>
                <a:gd name="connsiteX1" fmla="*/ 8884132 w 8884132"/>
                <a:gd name="connsiteY1" fmla="*/ 2527568 h 2542541"/>
                <a:gd name="connsiteX2" fmla="*/ 0 w 8884132"/>
                <a:gd name="connsiteY2" fmla="*/ 2542541 h 2542541"/>
                <a:gd name="connsiteX3" fmla="*/ 11642 w 8884132"/>
                <a:gd name="connsiteY3" fmla="*/ 2147042 h 2542541"/>
                <a:gd name="connsiteX4" fmla="*/ 6115933 w 8884132"/>
                <a:gd name="connsiteY4" fmla="*/ 10584 h 2542541"/>
                <a:gd name="connsiteX5" fmla="*/ 6733396 w 8884132"/>
                <a:gd name="connsiteY5" fmla="*/ 0 h 2542541"/>
                <a:gd name="connsiteX0" fmla="*/ 6736956 w 8887692"/>
                <a:gd name="connsiteY0" fmla="*/ 0 h 2542541"/>
                <a:gd name="connsiteX1" fmla="*/ 8887692 w 8887692"/>
                <a:gd name="connsiteY1" fmla="*/ 2527568 h 2542541"/>
                <a:gd name="connsiteX2" fmla="*/ 3560 w 8887692"/>
                <a:gd name="connsiteY2" fmla="*/ 2542541 h 2542541"/>
                <a:gd name="connsiteX3" fmla="*/ 129 w 8887692"/>
                <a:gd name="connsiteY3" fmla="*/ 2147042 h 2542541"/>
                <a:gd name="connsiteX4" fmla="*/ 6119493 w 8887692"/>
                <a:gd name="connsiteY4" fmla="*/ 10584 h 2542541"/>
                <a:gd name="connsiteX5" fmla="*/ 6736956 w 8887692"/>
                <a:gd name="connsiteY5" fmla="*/ 0 h 2542541"/>
                <a:gd name="connsiteX0" fmla="*/ 6736956 w 8887692"/>
                <a:gd name="connsiteY0" fmla="*/ 0 h 2542541"/>
                <a:gd name="connsiteX1" fmla="*/ 8887692 w 8887692"/>
                <a:gd name="connsiteY1" fmla="*/ 2527568 h 2542541"/>
                <a:gd name="connsiteX2" fmla="*/ 3560 w 8887692"/>
                <a:gd name="connsiteY2" fmla="*/ 2542541 h 2542541"/>
                <a:gd name="connsiteX3" fmla="*/ 129 w 8887692"/>
                <a:gd name="connsiteY3" fmla="*/ 2147042 h 2542541"/>
                <a:gd name="connsiteX4" fmla="*/ 6096132 w 8887692"/>
                <a:gd name="connsiteY4" fmla="*/ 7246 h 2542541"/>
                <a:gd name="connsiteX5" fmla="*/ 6736956 w 8887692"/>
                <a:gd name="connsiteY5" fmla="*/ 0 h 25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87692" h="2542541">
                  <a:moveTo>
                    <a:pt x="6736956" y="0"/>
                  </a:moveTo>
                  <a:lnTo>
                    <a:pt x="8887692" y="2527568"/>
                  </a:lnTo>
                  <a:lnTo>
                    <a:pt x="3560" y="2542541"/>
                  </a:lnTo>
                  <a:cubicBezTo>
                    <a:pt x="4592" y="2413556"/>
                    <a:pt x="-903" y="2276027"/>
                    <a:pt x="129" y="2147042"/>
                  </a:cubicBezTo>
                  <a:lnTo>
                    <a:pt x="6096132" y="7246"/>
                  </a:lnTo>
                  <a:lnTo>
                    <a:pt x="6736956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18C81A-073B-4000-8294-FE974993EA58}"/>
                </a:ext>
              </a:extLst>
            </p:cNvPr>
            <p:cNvSpPr/>
            <p:nvPr/>
          </p:nvSpPr>
          <p:spPr>
            <a:xfrm>
              <a:off x="5678006" y="3230735"/>
              <a:ext cx="897856" cy="2662315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  <a:gd name="connsiteX0" fmla="*/ 1124192 w 1124192"/>
                <a:gd name="connsiteY0" fmla="*/ 0 h 2617048"/>
                <a:gd name="connsiteX1" fmla="*/ 0 w 1124192"/>
                <a:gd name="connsiteY1" fmla="*/ 2616673 h 2617048"/>
                <a:gd name="connsiteX2" fmla="*/ 124101 w 1124192"/>
                <a:gd name="connsiteY2" fmla="*/ 2617048 h 2617048"/>
                <a:gd name="connsiteX3" fmla="*/ 1124192 w 1124192"/>
                <a:gd name="connsiteY3" fmla="*/ 0 h 2617048"/>
                <a:gd name="connsiteX0" fmla="*/ 897856 w 897856"/>
                <a:gd name="connsiteY0" fmla="*/ 0 h 2662315"/>
                <a:gd name="connsiteX1" fmla="*/ 0 w 897856"/>
                <a:gd name="connsiteY1" fmla="*/ 2661940 h 2662315"/>
                <a:gd name="connsiteX2" fmla="*/ 124101 w 897856"/>
                <a:gd name="connsiteY2" fmla="*/ 2662315 h 2662315"/>
                <a:gd name="connsiteX3" fmla="*/ 897856 w 897856"/>
                <a:gd name="connsiteY3" fmla="*/ 0 h 266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856" h="2662315">
                  <a:moveTo>
                    <a:pt x="897856" y="0"/>
                  </a:moveTo>
                  <a:lnTo>
                    <a:pt x="0" y="2661940"/>
                  </a:lnTo>
                  <a:lnTo>
                    <a:pt x="124101" y="2662315"/>
                  </a:lnTo>
                  <a:lnTo>
                    <a:pt x="897856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F1802B-49FA-4069-8DC4-A48E78083F6E}"/>
                </a:ext>
              </a:extLst>
            </p:cNvPr>
            <p:cNvSpPr/>
            <p:nvPr/>
          </p:nvSpPr>
          <p:spPr>
            <a:xfrm>
              <a:off x="5858215" y="3149377"/>
              <a:ext cx="746770" cy="2743673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  <a:gd name="connsiteX0" fmla="*/ 973107 w 973107"/>
                <a:gd name="connsiteY0" fmla="*/ 0 h 2635032"/>
                <a:gd name="connsiteX1" fmla="*/ 0 w 973107"/>
                <a:gd name="connsiteY1" fmla="*/ 2635032 h 2635032"/>
                <a:gd name="connsiteX2" fmla="*/ 120472 w 973107"/>
                <a:gd name="connsiteY2" fmla="*/ 2631224 h 2635032"/>
                <a:gd name="connsiteX3" fmla="*/ 973107 w 973107"/>
                <a:gd name="connsiteY3" fmla="*/ 0 h 2635032"/>
                <a:gd name="connsiteX0" fmla="*/ 755824 w 755824"/>
                <a:gd name="connsiteY0" fmla="*/ 0 h 2743673"/>
                <a:gd name="connsiteX1" fmla="*/ 0 w 755824"/>
                <a:gd name="connsiteY1" fmla="*/ 2743673 h 2743673"/>
                <a:gd name="connsiteX2" fmla="*/ 120472 w 755824"/>
                <a:gd name="connsiteY2" fmla="*/ 2739865 h 2743673"/>
                <a:gd name="connsiteX3" fmla="*/ 755824 w 755824"/>
                <a:gd name="connsiteY3" fmla="*/ 0 h 2743673"/>
                <a:gd name="connsiteX0" fmla="*/ 746770 w 746770"/>
                <a:gd name="connsiteY0" fmla="*/ 0 h 2743673"/>
                <a:gd name="connsiteX1" fmla="*/ 0 w 746770"/>
                <a:gd name="connsiteY1" fmla="*/ 2743673 h 2743673"/>
                <a:gd name="connsiteX2" fmla="*/ 120472 w 746770"/>
                <a:gd name="connsiteY2" fmla="*/ 2739865 h 2743673"/>
                <a:gd name="connsiteX3" fmla="*/ 746770 w 746770"/>
                <a:gd name="connsiteY3" fmla="*/ 0 h 274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770" h="2743673">
                  <a:moveTo>
                    <a:pt x="746770" y="0"/>
                  </a:moveTo>
                  <a:lnTo>
                    <a:pt x="0" y="2743673"/>
                  </a:lnTo>
                  <a:lnTo>
                    <a:pt x="120472" y="2739865"/>
                  </a:lnTo>
                  <a:lnTo>
                    <a:pt x="746770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DEB60F0-02FA-4DB9-BB96-B8174361BB58}"/>
                </a:ext>
              </a:extLst>
            </p:cNvPr>
            <p:cNvSpPr/>
            <p:nvPr/>
          </p:nvSpPr>
          <p:spPr>
            <a:xfrm>
              <a:off x="6957000" y="3644552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594E0E2-2188-43B5-A9C7-BEC3EB4BC92D}"/>
                </a:ext>
              </a:extLst>
            </p:cNvPr>
            <p:cNvSpPr/>
            <p:nvPr/>
          </p:nvSpPr>
          <p:spPr>
            <a:xfrm>
              <a:off x="7016946" y="3669893"/>
              <a:ext cx="1881401" cy="2239357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  <a:gd name="connsiteX0" fmla="*/ 1831160 w 2039073"/>
                <a:gd name="connsiteY0" fmla="*/ 2519365 h 2533130"/>
                <a:gd name="connsiteX1" fmla="*/ 2039073 w 2039073"/>
                <a:gd name="connsiteY1" fmla="*/ 2533130 h 2533130"/>
                <a:gd name="connsiteX2" fmla="*/ 3071 w 2039073"/>
                <a:gd name="connsiteY2" fmla="*/ 0 h 2533130"/>
                <a:gd name="connsiteX3" fmla="*/ 0 w 2039073"/>
                <a:gd name="connsiteY3" fmla="*/ 8715 h 2533130"/>
                <a:gd name="connsiteX4" fmla="*/ 1831160 w 2039073"/>
                <a:gd name="connsiteY4" fmla="*/ 2519365 h 2533130"/>
                <a:gd name="connsiteX0" fmla="*/ 1828089 w 2036002"/>
                <a:gd name="connsiteY0" fmla="*/ 2519365 h 2533130"/>
                <a:gd name="connsiteX1" fmla="*/ 2036002 w 2036002"/>
                <a:gd name="connsiteY1" fmla="*/ 2533130 h 2533130"/>
                <a:gd name="connsiteX2" fmla="*/ 0 w 2036002"/>
                <a:gd name="connsiteY2" fmla="*/ 0 h 2533130"/>
                <a:gd name="connsiteX3" fmla="*/ 307706 w 2036002"/>
                <a:gd name="connsiteY3" fmla="*/ 463771 h 2533130"/>
                <a:gd name="connsiteX4" fmla="*/ 1828089 w 2036002"/>
                <a:gd name="connsiteY4" fmla="*/ 2519365 h 2533130"/>
                <a:gd name="connsiteX0" fmla="*/ 1570472 w 1778385"/>
                <a:gd name="connsiteY0" fmla="*/ 2210428 h 2224193"/>
                <a:gd name="connsiteX1" fmla="*/ 1778385 w 1778385"/>
                <a:gd name="connsiteY1" fmla="*/ 2224193 h 2224193"/>
                <a:gd name="connsiteX2" fmla="*/ 0 w 1778385"/>
                <a:gd name="connsiteY2" fmla="*/ 0 h 2224193"/>
                <a:gd name="connsiteX3" fmla="*/ 50089 w 1778385"/>
                <a:gd name="connsiteY3" fmla="*/ 154834 h 2224193"/>
                <a:gd name="connsiteX4" fmla="*/ 1570472 w 1778385"/>
                <a:gd name="connsiteY4" fmla="*/ 2210428 h 2224193"/>
                <a:gd name="connsiteX0" fmla="*/ 1520383 w 1728296"/>
                <a:gd name="connsiteY0" fmla="*/ 2055594 h 2069359"/>
                <a:gd name="connsiteX1" fmla="*/ 1728296 w 1728296"/>
                <a:gd name="connsiteY1" fmla="*/ 2069359 h 2069359"/>
                <a:gd name="connsiteX2" fmla="*/ 334292 w 1728296"/>
                <a:gd name="connsiteY2" fmla="*/ 387894 h 2069359"/>
                <a:gd name="connsiteX3" fmla="*/ 0 w 1728296"/>
                <a:gd name="connsiteY3" fmla="*/ 0 h 2069359"/>
                <a:gd name="connsiteX4" fmla="*/ 1520383 w 1728296"/>
                <a:gd name="connsiteY4" fmla="*/ 2055594 h 2069359"/>
                <a:gd name="connsiteX0" fmla="*/ 1270944 w 1478857"/>
                <a:gd name="connsiteY0" fmla="*/ 1713258 h 1727023"/>
                <a:gd name="connsiteX1" fmla="*/ 1478857 w 1478857"/>
                <a:gd name="connsiteY1" fmla="*/ 1727023 h 1727023"/>
                <a:gd name="connsiteX2" fmla="*/ 84853 w 1478857"/>
                <a:gd name="connsiteY2" fmla="*/ 45558 h 1727023"/>
                <a:gd name="connsiteX3" fmla="*/ 0 w 1478857"/>
                <a:gd name="connsiteY3" fmla="*/ 0 h 1727023"/>
                <a:gd name="connsiteX4" fmla="*/ 1270944 w 1478857"/>
                <a:gd name="connsiteY4" fmla="*/ 1713258 h 1727023"/>
                <a:gd name="connsiteX0" fmla="*/ 1275033 w 1478857"/>
                <a:gd name="connsiteY0" fmla="*/ 1729957 h 1729957"/>
                <a:gd name="connsiteX1" fmla="*/ 1478857 w 1478857"/>
                <a:gd name="connsiteY1" fmla="*/ 1727023 h 1729957"/>
                <a:gd name="connsiteX2" fmla="*/ 84853 w 1478857"/>
                <a:gd name="connsiteY2" fmla="*/ 45558 h 1729957"/>
                <a:gd name="connsiteX3" fmla="*/ 0 w 1478857"/>
                <a:gd name="connsiteY3" fmla="*/ 0 h 1729957"/>
                <a:gd name="connsiteX4" fmla="*/ 1275033 w 1478857"/>
                <a:gd name="connsiteY4" fmla="*/ 1729957 h 1729957"/>
                <a:gd name="connsiteX0" fmla="*/ 1663985 w 1867809"/>
                <a:gd name="connsiteY0" fmla="*/ 2269753 h 2269753"/>
                <a:gd name="connsiteX1" fmla="*/ 1867809 w 1867809"/>
                <a:gd name="connsiteY1" fmla="*/ 2266819 h 2269753"/>
                <a:gd name="connsiteX2" fmla="*/ 0 w 1867809"/>
                <a:gd name="connsiteY2" fmla="*/ 0 h 2269753"/>
                <a:gd name="connsiteX3" fmla="*/ 388952 w 1867809"/>
                <a:gd name="connsiteY3" fmla="*/ 539796 h 2269753"/>
                <a:gd name="connsiteX4" fmla="*/ 1663985 w 1867809"/>
                <a:gd name="connsiteY4" fmla="*/ 2269753 h 226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809" h="2269753">
                  <a:moveTo>
                    <a:pt x="1663985" y="2269753"/>
                  </a:moveTo>
                  <a:lnTo>
                    <a:pt x="1867809" y="2266819"/>
                  </a:lnTo>
                  <a:lnTo>
                    <a:pt x="0" y="0"/>
                  </a:lnTo>
                  <a:lnTo>
                    <a:pt x="388952" y="539796"/>
                  </a:lnTo>
                  <a:lnTo>
                    <a:pt x="1663985" y="2269753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667A9B-9136-472B-817C-3AF8C41A9E94}"/>
                </a:ext>
              </a:extLst>
            </p:cNvPr>
            <p:cNvSpPr/>
            <p:nvPr/>
          </p:nvSpPr>
          <p:spPr>
            <a:xfrm>
              <a:off x="6252462" y="3758006"/>
              <a:ext cx="256557" cy="172248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11506"/>
                <a:gd name="connsiteY0" fmla="*/ 31380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31380 h 297846"/>
                <a:gd name="connsiteX0" fmla="*/ 145855 w 311506"/>
                <a:gd name="connsiteY0" fmla="*/ 5187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5187 h 297846"/>
                <a:gd name="connsiteX0" fmla="*/ 169668 w 335319"/>
                <a:gd name="connsiteY0" fmla="*/ 5187 h 352615"/>
                <a:gd name="connsiteX1" fmla="*/ 0 w 335319"/>
                <a:gd name="connsiteY1" fmla="*/ 352615 h 352615"/>
                <a:gd name="connsiteX2" fmla="*/ 262231 w 335319"/>
                <a:gd name="connsiteY2" fmla="*/ 292236 h 352615"/>
                <a:gd name="connsiteX3" fmla="*/ 335319 w 335319"/>
                <a:gd name="connsiteY3" fmla="*/ 0 h 352615"/>
                <a:gd name="connsiteX4" fmla="*/ 169668 w 335319"/>
                <a:gd name="connsiteY4" fmla="*/ 5187 h 352615"/>
                <a:gd name="connsiteX0" fmla="*/ 169668 w 335319"/>
                <a:gd name="connsiteY0" fmla="*/ 5187 h 370817"/>
                <a:gd name="connsiteX1" fmla="*/ 0 w 335319"/>
                <a:gd name="connsiteY1" fmla="*/ 352615 h 370817"/>
                <a:gd name="connsiteX2" fmla="*/ 264612 w 335319"/>
                <a:gd name="connsiteY2" fmla="*/ 370817 h 370817"/>
                <a:gd name="connsiteX3" fmla="*/ 335319 w 335319"/>
                <a:gd name="connsiteY3" fmla="*/ 0 h 370817"/>
                <a:gd name="connsiteX4" fmla="*/ 169668 w 335319"/>
                <a:gd name="connsiteY4" fmla="*/ 5187 h 370817"/>
                <a:gd name="connsiteX0" fmla="*/ 174431 w 340082"/>
                <a:gd name="connsiteY0" fmla="*/ 5187 h 370817"/>
                <a:gd name="connsiteX1" fmla="*/ 0 w 340082"/>
                <a:gd name="connsiteY1" fmla="*/ 366902 h 370817"/>
                <a:gd name="connsiteX2" fmla="*/ 269375 w 340082"/>
                <a:gd name="connsiteY2" fmla="*/ 370817 h 370817"/>
                <a:gd name="connsiteX3" fmla="*/ 340082 w 340082"/>
                <a:gd name="connsiteY3" fmla="*/ 0 h 370817"/>
                <a:gd name="connsiteX4" fmla="*/ 174431 w 340082"/>
                <a:gd name="connsiteY4" fmla="*/ 5187 h 370817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65898 w 336605"/>
                <a:gd name="connsiteY2" fmla="*/ 370817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170954 w 336605"/>
                <a:gd name="connsiteY0" fmla="*/ 5187 h 391678"/>
                <a:gd name="connsiteX1" fmla="*/ 0 w 336605"/>
                <a:gd name="connsiteY1" fmla="*/ 387763 h 391678"/>
                <a:gd name="connsiteX2" fmla="*/ 265898 w 336605"/>
                <a:gd name="connsiteY2" fmla="*/ 391678 h 391678"/>
                <a:gd name="connsiteX3" fmla="*/ 336605 w 336605"/>
                <a:gd name="connsiteY3" fmla="*/ 0 h 391678"/>
                <a:gd name="connsiteX4" fmla="*/ 170954 w 336605"/>
                <a:gd name="connsiteY4" fmla="*/ 5187 h 391678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99765 w 336605"/>
                <a:gd name="connsiteY2" fmla="*/ 142296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87827 w 253478"/>
                <a:gd name="connsiteY0" fmla="*/ 5187 h 159933"/>
                <a:gd name="connsiteX1" fmla="*/ 0 w 253478"/>
                <a:gd name="connsiteY1" fmla="*/ 159933 h 159933"/>
                <a:gd name="connsiteX2" fmla="*/ 216638 w 253478"/>
                <a:gd name="connsiteY2" fmla="*/ 142296 h 159933"/>
                <a:gd name="connsiteX3" fmla="*/ 253478 w 253478"/>
                <a:gd name="connsiteY3" fmla="*/ 0 h 159933"/>
                <a:gd name="connsiteX4" fmla="*/ 87827 w 253478"/>
                <a:gd name="connsiteY4" fmla="*/ 5187 h 159933"/>
                <a:gd name="connsiteX0" fmla="*/ 87827 w 253478"/>
                <a:gd name="connsiteY0" fmla="*/ 5187 h 170005"/>
                <a:gd name="connsiteX1" fmla="*/ 0 w 253478"/>
                <a:gd name="connsiteY1" fmla="*/ 159933 h 170005"/>
                <a:gd name="connsiteX2" fmla="*/ 216638 w 253478"/>
                <a:gd name="connsiteY2" fmla="*/ 170005 h 170005"/>
                <a:gd name="connsiteX3" fmla="*/ 253478 w 253478"/>
                <a:gd name="connsiteY3" fmla="*/ 0 h 170005"/>
                <a:gd name="connsiteX4" fmla="*/ 87827 w 253478"/>
                <a:gd name="connsiteY4" fmla="*/ 5187 h 170005"/>
                <a:gd name="connsiteX0" fmla="*/ 90906 w 256557"/>
                <a:gd name="connsiteY0" fmla="*/ 5187 h 172248"/>
                <a:gd name="connsiteX1" fmla="*/ 0 w 256557"/>
                <a:gd name="connsiteY1" fmla="*/ 172248 h 172248"/>
                <a:gd name="connsiteX2" fmla="*/ 219717 w 256557"/>
                <a:gd name="connsiteY2" fmla="*/ 170005 h 172248"/>
                <a:gd name="connsiteX3" fmla="*/ 256557 w 256557"/>
                <a:gd name="connsiteY3" fmla="*/ 0 h 172248"/>
                <a:gd name="connsiteX4" fmla="*/ 90906 w 256557"/>
                <a:gd name="connsiteY4" fmla="*/ 5187 h 17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57" h="172248">
                  <a:moveTo>
                    <a:pt x="90906" y="5187"/>
                  </a:moveTo>
                  <a:lnTo>
                    <a:pt x="0" y="172248"/>
                  </a:lnTo>
                  <a:lnTo>
                    <a:pt x="219717" y="170005"/>
                  </a:lnTo>
                  <a:lnTo>
                    <a:pt x="256557" y="0"/>
                  </a:lnTo>
                  <a:lnTo>
                    <a:pt x="90906" y="5187"/>
                  </a:lnTo>
                  <a:close/>
                </a:path>
              </a:pathLst>
            </a:cu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283D98-51F8-415A-B38D-E996C55DD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6347" y="3764778"/>
              <a:ext cx="101555" cy="164004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A488A9-6F96-4ABF-B093-2F46AB7584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771" y="3751029"/>
              <a:ext cx="29719" cy="179058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956DA8-6611-409F-AB4D-2593D0D926D3}"/>
                </a:ext>
              </a:extLst>
            </p:cNvPr>
            <p:cNvCxnSpPr>
              <a:cxnSpLocks/>
            </p:cNvCxnSpPr>
            <p:nvPr/>
          </p:nvCxnSpPr>
          <p:spPr>
            <a:xfrm>
              <a:off x="6588790" y="3757284"/>
              <a:ext cx="5563" cy="17093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D2B204-CE2F-4B6A-8507-8FBB2884BFE8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94" y="3755230"/>
              <a:ext cx="42258" cy="17298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88BE7E-BEE7-4EBB-9F26-87B0E6F577E9}"/>
                </a:ext>
              </a:extLst>
            </p:cNvPr>
            <p:cNvCxnSpPr>
              <a:cxnSpLocks/>
            </p:cNvCxnSpPr>
            <p:nvPr/>
          </p:nvCxnSpPr>
          <p:spPr>
            <a:xfrm>
              <a:off x="6922610" y="3761406"/>
              <a:ext cx="73660" cy="158304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F98C79-1745-43F3-8D48-5C4249F9F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5531" y="3752514"/>
              <a:ext cx="67052" cy="177100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DFD6613-7191-462C-91BE-E153B34A55B2}"/>
                </a:ext>
              </a:extLst>
            </p:cNvPr>
            <p:cNvSpPr/>
            <p:nvPr/>
          </p:nvSpPr>
          <p:spPr>
            <a:xfrm>
              <a:off x="6990048" y="3646599"/>
              <a:ext cx="1704989" cy="2255812"/>
            </a:xfrm>
            <a:custGeom>
              <a:avLst/>
              <a:gdLst>
                <a:gd name="connsiteX0" fmla="*/ 0 w 1351006"/>
                <a:gd name="connsiteY0" fmla="*/ 0 h 1729946"/>
                <a:gd name="connsiteX1" fmla="*/ 1260390 w 1351006"/>
                <a:gd name="connsiteY1" fmla="*/ 1729946 h 1729946"/>
                <a:gd name="connsiteX2" fmla="*/ 1351006 w 1351006"/>
                <a:gd name="connsiteY2" fmla="*/ 1725827 h 1729946"/>
                <a:gd name="connsiteX3" fmla="*/ 74141 w 1351006"/>
                <a:gd name="connsiteY3" fmla="*/ 32951 h 1729946"/>
                <a:gd name="connsiteX4" fmla="*/ 0 w 1351006"/>
                <a:gd name="connsiteY4" fmla="*/ 0 h 1729946"/>
                <a:gd name="connsiteX0" fmla="*/ 0 w 1351006"/>
                <a:gd name="connsiteY0" fmla="*/ 0 h 1729946"/>
                <a:gd name="connsiteX1" fmla="*/ 1260390 w 1351006"/>
                <a:gd name="connsiteY1" fmla="*/ 1729946 h 1729946"/>
                <a:gd name="connsiteX2" fmla="*/ 1351006 w 1351006"/>
                <a:gd name="connsiteY2" fmla="*/ 1725827 h 1729946"/>
                <a:gd name="connsiteX3" fmla="*/ 131291 w 1351006"/>
                <a:gd name="connsiteY3" fmla="*/ 115818 h 1729946"/>
                <a:gd name="connsiteX4" fmla="*/ 0 w 1351006"/>
                <a:gd name="connsiteY4" fmla="*/ 0 h 1729946"/>
                <a:gd name="connsiteX0" fmla="*/ 0 w 1305286"/>
                <a:gd name="connsiteY0" fmla="*/ 0 h 1667081"/>
                <a:gd name="connsiteX1" fmla="*/ 1214670 w 1305286"/>
                <a:gd name="connsiteY1" fmla="*/ 1667081 h 1667081"/>
                <a:gd name="connsiteX2" fmla="*/ 1305286 w 1305286"/>
                <a:gd name="connsiteY2" fmla="*/ 1662962 h 1667081"/>
                <a:gd name="connsiteX3" fmla="*/ 85571 w 1305286"/>
                <a:gd name="connsiteY3" fmla="*/ 52953 h 1667081"/>
                <a:gd name="connsiteX4" fmla="*/ 0 w 1305286"/>
                <a:gd name="connsiteY4" fmla="*/ 0 h 1667081"/>
                <a:gd name="connsiteX0" fmla="*/ 0 w 1290998"/>
                <a:gd name="connsiteY0" fmla="*/ 0 h 1641363"/>
                <a:gd name="connsiteX1" fmla="*/ 1200382 w 1290998"/>
                <a:gd name="connsiteY1" fmla="*/ 1641363 h 1641363"/>
                <a:gd name="connsiteX2" fmla="*/ 1290998 w 1290998"/>
                <a:gd name="connsiteY2" fmla="*/ 1637244 h 1641363"/>
                <a:gd name="connsiteX3" fmla="*/ 71283 w 1290998"/>
                <a:gd name="connsiteY3" fmla="*/ 27235 h 1641363"/>
                <a:gd name="connsiteX4" fmla="*/ 0 w 1290998"/>
                <a:gd name="connsiteY4" fmla="*/ 0 h 1641363"/>
                <a:gd name="connsiteX0" fmla="*/ 413991 w 1704989"/>
                <a:gd name="connsiteY0" fmla="*/ 614449 h 2255812"/>
                <a:gd name="connsiteX1" fmla="*/ 1614373 w 1704989"/>
                <a:gd name="connsiteY1" fmla="*/ 2255812 h 2255812"/>
                <a:gd name="connsiteX2" fmla="*/ 1704989 w 1704989"/>
                <a:gd name="connsiteY2" fmla="*/ 2251693 h 2255812"/>
                <a:gd name="connsiteX3" fmla="*/ 0 w 1704989"/>
                <a:gd name="connsiteY3" fmla="*/ 0 h 2255812"/>
                <a:gd name="connsiteX4" fmla="*/ 413991 w 1704989"/>
                <a:gd name="connsiteY4" fmla="*/ 614449 h 225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989" h="2255812">
                  <a:moveTo>
                    <a:pt x="413991" y="614449"/>
                  </a:moveTo>
                  <a:lnTo>
                    <a:pt x="1614373" y="2255812"/>
                  </a:lnTo>
                  <a:lnTo>
                    <a:pt x="1704989" y="2251693"/>
                  </a:lnTo>
                  <a:lnTo>
                    <a:pt x="0" y="0"/>
                  </a:lnTo>
                  <a:lnTo>
                    <a:pt x="413991" y="614449"/>
                  </a:lnTo>
                  <a:close/>
                </a:path>
              </a:pathLst>
            </a:custGeom>
            <a:solidFill>
              <a:srgbClr val="585349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20562F-A192-4E5A-AB4C-302C4A8DDBB8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5202E81-B387-49B1-A725-7C796C02ADF7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7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60E83C-ECC2-4ED4-9681-8A0F33C8670A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8A0240-AAB9-45DD-84AB-0A375BEA5D29}"/>
                </a:ext>
              </a:extLst>
            </p:cNvPr>
            <p:cNvSpPr/>
            <p:nvPr/>
          </p:nvSpPr>
          <p:spPr>
            <a:xfrm>
              <a:off x="4518604" y="3680961"/>
              <a:ext cx="560186" cy="173536"/>
            </a:xfrm>
            <a:custGeom>
              <a:avLst/>
              <a:gdLst>
                <a:gd name="connsiteX0" fmla="*/ 0 w 567329"/>
                <a:gd name="connsiteY0" fmla="*/ 100116 h 176873"/>
                <a:gd name="connsiteX1" fmla="*/ 233606 w 567329"/>
                <a:gd name="connsiteY1" fmla="*/ 176873 h 176873"/>
                <a:gd name="connsiteX2" fmla="*/ 567329 w 567329"/>
                <a:gd name="connsiteY2" fmla="*/ 46721 h 176873"/>
                <a:gd name="connsiteX3" fmla="*/ 357084 w 567329"/>
                <a:gd name="connsiteY3" fmla="*/ 0 h 176873"/>
                <a:gd name="connsiteX4" fmla="*/ 0 w 567329"/>
                <a:gd name="connsiteY4" fmla="*/ 100116 h 176873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0186"/>
                <a:gd name="connsiteY0" fmla="*/ 100116 h 173536"/>
                <a:gd name="connsiteX1" fmla="*/ 220258 w 560186"/>
                <a:gd name="connsiteY1" fmla="*/ 173536 h 173536"/>
                <a:gd name="connsiteX2" fmla="*/ 560186 w 560186"/>
                <a:gd name="connsiteY2" fmla="*/ 56246 h 173536"/>
                <a:gd name="connsiteX3" fmla="*/ 357084 w 560186"/>
                <a:gd name="connsiteY3" fmla="*/ 0 h 173536"/>
                <a:gd name="connsiteX4" fmla="*/ 0 w 560186"/>
                <a:gd name="connsiteY4" fmla="*/ 100116 h 17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186" h="173536">
                  <a:moveTo>
                    <a:pt x="0" y="100116"/>
                  </a:moveTo>
                  <a:lnTo>
                    <a:pt x="220258" y="173536"/>
                  </a:lnTo>
                  <a:lnTo>
                    <a:pt x="560186" y="56246"/>
                  </a:lnTo>
                  <a:lnTo>
                    <a:pt x="357084" y="0"/>
                  </a:lnTo>
                  <a:lnTo>
                    <a:pt x="0" y="100116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CB58EF0-C752-4B3A-A9DB-64EC98197EBA}"/>
                </a:ext>
              </a:extLst>
            </p:cNvPr>
            <p:cNvSpPr/>
            <p:nvPr/>
          </p:nvSpPr>
          <p:spPr>
            <a:xfrm>
              <a:off x="4221591" y="3777740"/>
              <a:ext cx="527265" cy="163525"/>
            </a:xfrm>
            <a:custGeom>
              <a:avLst/>
              <a:gdLst>
                <a:gd name="connsiteX0" fmla="*/ 510596 w 510596"/>
                <a:gd name="connsiteY0" fmla="*/ 76756 h 143501"/>
                <a:gd name="connsiteX1" fmla="*/ 213583 w 510596"/>
                <a:gd name="connsiteY1" fmla="*/ 143501 h 143501"/>
                <a:gd name="connsiteX2" fmla="*/ 0 w 510596"/>
                <a:gd name="connsiteY2" fmla="*/ 83431 h 143501"/>
                <a:gd name="connsiteX3" fmla="*/ 297013 w 510596"/>
                <a:gd name="connsiteY3" fmla="*/ 0 h 143501"/>
                <a:gd name="connsiteX4" fmla="*/ 510596 w 510596"/>
                <a:gd name="connsiteY4" fmla="*/ 76756 h 143501"/>
                <a:gd name="connsiteX0" fmla="*/ 510596 w 510596"/>
                <a:gd name="connsiteY0" fmla="*/ 76756 h 153513"/>
                <a:gd name="connsiteX1" fmla="*/ 223595 w 510596"/>
                <a:gd name="connsiteY1" fmla="*/ 153513 h 153513"/>
                <a:gd name="connsiteX2" fmla="*/ 0 w 510596"/>
                <a:gd name="connsiteY2" fmla="*/ 83431 h 153513"/>
                <a:gd name="connsiteX3" fmla="*/ 297013 w 510596"/>
                <a:gd name="connsiteY3" fmla="*/ 0 h 153513"/>
                <a:gd name="connsiteX4" fmla="*/ 510596 w 510596"/>
                <a:gd name="connsiteY4" fmla="*/ 76756 h 153513"/>
                <a:gd name="connsiteX0" fmla="*/ 510596 w 510596"/>
                <a:gd name="connsiteY0" fmla="*/ 76756 h 163525"/>
                <a:gd name="connsiteX1" fmla="*/ 230270 w 510596"/>
                <a:gd name="connsiteY1" fmla="*/ 163525 h 163525"/>
                <a:gd name="connsiteX2" fmla="*/ 0 w 510596"/>
                <a:gd name="connsiteY2" fmla="*/ 83431 h 163525"/>
                <a:gd name="connsiteX3" fmla="*/ 297013 w 510596"/>
                <a:gd name="connsiteY3" fmla="*/ 0 h 163525"/>
                <a:gd name="connsiteX4" fmla="*/ 510596 w 510596"/>
                <a:gd name="connsiteY4" fmla="*/ 76756 h 163525"/>
                <a:gd name="connsiteX0" fmla="*/ 520121 w 520121"/>
                <a:gd name="connsiteY0" fmla="*/ 83900 h 163525"/>
                <a:gd name="connsiteX1" fmla="*/ 230270 w 520121"/>
                <a:gd name="connsiteY1" fmla="*/ 163525 h 163525"/>
                <a:gd name="connsiteX2" fmla="*/ 0 w 520121"/>
                <a:gd name="connsiteY2" fmla="*/ 83431 h 163525"/>
                <a:gd name="connsiteX3" fmla="*/ 297013 w 520121"/>
                <a:gd name="connsiteY3" fmla="*/ 0 h 163525"/>
                <a:gd name="connsiteX4" fmla="*/ 520121 w 520121"/>
                <a:gd name="connsiteY4" fmla="*/ 83900 h 163525"/>
                <a:gd name="connsiteX0" fmla="*/ 527265 w 527265"/>
                <a:gd name="connsiteY0" fmla="*/ 79137 h 163525"/>
                <a:gd name="connsiteX1" fmla="*/ 230270 w 527265"/>
                <a:gd name="connsiteY1" fmla="*/ 163525 h 163525"/>
                <a:gd name="connsiteX2" fmla="*/ 0 w 527265"/>
                <a:gd name="connsiteY2" fmla="*/ 83431 h 163525"/>
                <a:gd name="connsiteX3" fmla="*/ 297013 w 527265"/>
                <a:gd name="connsiteY3" fmla="*/ 0 h 163525"/>
                <a:gd name="connsiteX4" fmla="*/ 527265 w 527265"/>
                <a:gd name="connsiteY4" fmla="*/ 79137 h 1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265" h="163525">
                  <a:moveTo>
                    <a:pt x="527265" y="79137"/>
                  </a:moveTo>
                  <a:lnTo>
                    <a:pt x="230270" y="163525"/>
                  </a:lnTo>
                  <a:lnTo>
                    <a:pt x="0" y="83431"/>
                  </a:lnTo>
                  <a:lnTo>
                    <a:pt x="297013" y="0"/>
                  </a:lnTo>
                  <a:lnTo>
                    <a:pt x="527265" y="79137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41789A-DAFF-43EE-BF41-0293B50ADDCE}"/>
                </a:ext>
              </a:extLst>
            </p:cNvPr>
            <p:cNvSpPr/>
            <p:nvPr/>
          </p:nvSpPr>
          <p:spPr>
            <a:xfrm>
              <a:off x="4879180" y="3624263"/>
              <a:ext cx="354807" cy="116681"/>
            </a:xfrm>
            <a:custGeom>
              <a:avLst/>
              <a:gdLst>
                <a:gd name="connsiteX0" fmla="*/ 200025 w 364332"/>
                <a:gd name="connsiteY0" fmla="*/ 116681 h 116681"/>
                <a:gd name="connsiteX1" fmla="*/ 364332 w 364332"/>
                <a:gd name="connsiteY1" fmla="*/ 40481 h 116681"/>
                <a:gd name="connsiteX2" fmla="*/ 216694 w 364332"/>
                <a:gd name="connsiteY2" fmla="*/ 0 h 116681"/>
                <a:gd name="connsiteX3" fmla="*/ 0 w 364332"/>
                <a:gd name="connsiteY3" fmla="*/ 54768 h 116681"/>
                <a:gd name="connsiteX4" fmla="*/ 200025 w 364332"/>
                <a:gd name="connsiteY4" fmla="*/ 116681 h 116681"/>
                <a:gd name="connsiteX0" fmla="*/ 200025 w 354807"/>
                <a:gd name="connsiteY0" fmla="*/ 116681 h 116681"/>
                <a:gd name="connsiteX1" fmla="*/ 354807 w 354807"/>
                <a:gd name="connsiteY1" fmla="*/ 38100 h 116681"/>
                <a:gd name="connsiteX2" fmla="*/ 216694 w 354807"/>
                <a:gd name="connsiteY2" fmla="*/ 0 h 116681"/>
                <a:gd name="connsiteX3" fmla="*/ 0 w 354807"/>
                <a:gd name="connsiteY3" fmla="*/ 54768 h 116681"/>
                <a:gd name="connsiteX4" fmla="*/ 200025 w 354807"/>
                <a:gd name="connsiteY4" fmla="*/ 116681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07" h="116681">
                  <a:moveTo>
                    <a:pt x="200025" y="116681"/>
                  </a:moveTo>
                  <a:lnTo>
                    <a:pt x="354807" y="38100"/>
                  </a:lnTo>
                  <a:lnTo>
                    <a:pt x="216694" y="0"/>
                  </a:lnTo>
                  <a:lnTo>
                    <a:pt x="0" y="54768"/>
                  </a:lnTo>
                  <a:lnTo>
                    <a:pt x="200025" y="1166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E6CA33-D8A1-4FF7-A2AC-F480BD7BA213}"/>
                </a:ext>
              </a:extLst>
            </p:cNvPr>
            <p:cNvSpPr/>
            <p:nvPr/>
          </p:nvSpPr>
          <p:spPr>
            <a:xfrm>
              <a:off x="4638675" y="3714750"/>
              <a:ext cx="421481" cy="133350"/>
            </a:xfrm>
            <a:custGeom>
              <a:avLst/>
              <a:gdLst>
                <a:gd name="connsiteX0" fmla="*/ 0 w 402431"/>
                <a:gd name="connsiteY0" fmla="*/ 109537 h 138112"/>
                <a:gd name="connsiteX1" fmla="*/ 76200 w 402431"/>
                <a:gd name="connsiteY1" fmla="*/ 138112 h 138112"/>
                <a:gd name="connsiteX2" fmla="*/ 402431 w 402431"/>
                <a:gd name="connsiteY2" fmla="*/ 26193 h 138112"/>
                <a:gd name="connsiteX3" fmla="*/ 319088 w 402431"/>
                <a:gd name="connsiteY3" fmla="*/ 0 h 138112"/>
                <a:gd name="connsiteX4" fmla="*/ 0 w 402431"/>
                <a:gd name="connsiteY4" fmla="*/ 109537 h 138112"/>
                <a:gd name="connsiteX0" fmla="*/ 0 w 421481"/>
                <a:gd name="connsiteY0" fmla="*/ 111918 h 138112"/>
                <a:gd name="connsiteX1" fmla="*/ 95250 w 421481"/>
                <a:gd name="connsiteY1" fmla="*/ 138112 h 138112"/>
                <a:gd name="connsiteX2" fmla="*/ 421481 w 421481"/>
                <a:gd name="connsiteY2" fmla="*/ 26193 h 138112"/>
                <a:gd name="connsiteX3" fmla="*/ 338138 w 421481"/>
                <a:gd name="connsiteY3" fmla="*/ 0 h 138112"/>
                <a:gd name="connsiteX4" fmla="*/ 0 w 421481"/>
                <a:gd name="connsiteY4" fmla="*/ 111918 h 138112"/>
                <a:gd name="connsiteX0" fmla="*/ 0 w 421481"/>
                <a:gd name="connsiteY0" fmla="*/ 107156 h 133350"/>
                <a:gd name="connsiteX1" fmla="*/ 95250 w 421481"/>
                <a:gd name="connsiteY1" fmla="*/ 133350 h 133350"/>
                <a:gd name="connsiteX2" fmla="*/ 421481 w 421481"/>
                <a:gd name="connsiteY2" fmla="*/ 21431 h 133350"/>
                <a:gd name="connsiteX3" fmla="*/ 345282 w 421481"/>
                <a:gd name="connsiteY3" fmla="*/ 0 h 133350"/>
                <a:gd name="connsiteX4" fmla="*/ 0 w 421481"/>
                <a:gd name="connsiteY4" fmla="*/ 10715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81" h="133350">
                  <a:moveTo>
                    <a:pt x="0" y="107156"/>
                  </a:moveTo>
                  <a:lnTo>
                    <a:pt x="95250" y="133350"/>
                  </a:lnTo>
                  <a:lnTo>
                    <a:pt x="421481" y="21431"/>
                  </a:lnTo>
                  <a:lnTo>
                    <a:pt x="345282" y="0"/>
                  </a:lnTo>
                  <a:lnTo>
                    <a:pt x="0" y="107156"/>
                  </a:lnTo>
                  <a:close/>
                </a:path>
              </a:pathLst>
            </a:cu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0CD2104-C2E9-4973-9292-B5C4B0B7D9FA}"/>
                </a:ext>
              </a:extLst>
            </p:cNvPr>
            <p:cNvSpPr/>
            <p:nvPr/>
          </p:nvSpPr>
          <p:spPr>
            <a:xfrm>
              <a:off x="3169913" y="3230736"/>
              <a:ext cx="3371327" cy="2684514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3756557 w 3756557"/>
                <a:gd name="connsiteY0" fmla="*/ 0 h 2617926"/>
                <a:gd name="connsiteX1" fmla="*/ 0 w 3756557"/>
                <a:gd name="connsiteY1" fmla="*/ 2617926 h 2617926"/>
                <a:gd name="connsiteX2" fmla="*/ 165193 w 3756557"/>
                <a:gd name="connsiteY2" fmla="*/ 2612934 h 2617926"/>
                <a:gd name="connsiteX3" fmla="*/ 3756557 w 3756557"/>
                <a:gd name="connsiteY3" fmla="*/ 0 h 2617926"/>
                <a:gd name="connsiteX0" fmla="*/ 3536732 w 3536732"/>
                <a:gd name="connsiteY0" fmla="*/ 0 h 2531265"/>
                <a:gd name="connsiteX1" fmla="*/ 0 w 3536732"/>
                <a:gd name="connsiteY1" fmla="*/ 2531265 h 2531265"/>
                <a:gd name="connsiteX2" fmla="*/ 165193 w 3536732"/>
                <a:gd name="connsiteY2" fmla="*/ 2526273 h 2531265"/>
                <a:gd name="connsiteX3" fmla="*/ 3536732 w 3536732"/>
                <a:gd name="connsiteY3" fmla="*/ 0 h 2531265"/>
                <a:gd name="connsiteX0" fmla="*/ 3536732 w 3536732"/>
                <a:gd name="connsiteY0" fmla="*/ 0 h 2543428"/>
                <a:gd name="connsiteX1" fmla="*/ 0 w 3536732"/>
                <a:gd name="connsiteY1" fmla="*/ 2531265 h 2543428"/>
                <a:gd name="connsiteX2" fmla="*/ 281480 w 3536732"/>
                <a:gd name="connsiteY2" fmla="*/ 2543428 h 2543428"/>
                <a:gd name="connsiteX3" fmla="*/ 3536732 w 3536732"/>
                <a:gd name="connsiteY3" fmla="*/ 0 h 2543428"/>
                <a:gd name="connsiteX0" fmla="*/ 3402555 w 3402555"/>
                <a:gd name="connsiteY0" fmla="*/ 0 h 2543428"/>
                <a:gd name="connsiteX1" fmla="*/ 0 w 3402555"/>
                <a:gd name="connsiteY1" fmla="*/ 2531265 h 2543428"/>
                <a:gd name="connsiteX2" fmla="*/ 147303 w 3402555"/>
                <a:gd name="connsiteY2" fmla="*/ 2543428 h 2543428"/>
                <a:gd name="connsiteX3" fmla="*/ 3402555 w 3402555"/>
                <a:gd name="connsiteY3" fmla="*/ 0 h 2543428"/>
                <a:gd name="connsiteX0" fmla="*/ 3402555 w 3402555"/>
                <a:gd name="connsiteY0" fmla="*/ 0 h 2543428"/>
                <a:gd name="connsiteX1" fmla="*/ 0 w 3402555"/>
                <a:gd name="connsiteY1" fmla="*/ 2531265 h 2543428"/>
                <a:gd name="connsiteX2" fmla="*/ 200974 w 3402555"/>
                <a:gd name="connsiteY2" fmla="*/ 2543428 h 2543428"/>
                <a:gd name="connsiteX3" fmla="*/ 3402555 w 3402555"/>
                <a:gd name="connsiteY3" fmla="*/ 0 h 2543428"/>
                <a:gd name="connsiteX0" fmla="*/ 3330994 w 3330994"/>
                <a:gd name="connsiteY0" fmla="*/ 0 h 2543428"/>
                <a:gd name="connsiteX1" fmla="*/ 0 w 3330994"/>
                <a:gd name="connsiteY1" fmla="*/ 2531265 h 2543428"/>
                <a:gd name="connsiteX2" fmla="*/ 129413 w 3330994"/>
                <a:gd name="connsiteY2" fmla="*/ 2543428 h 2543428"/>
                <a:gd name="connsiteX3" fmla="*/ 3330994 w 3330994"/>
                <a:gd name="connsiteY3" fmla="*/ 0 h 25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994" h="2543428">
                  <a:moveTo>
                    <a:pt x="3330994" y="0"/>
                  </a:moveTo>
                  <a:lnTo>
                    <a:pt x="0" y="2531265"/>
                  </a:lnTo>
                  <a:lnTo>
                    <a:pt x="129413" y="2543428"/>
                  </a:lnTo>
                  <a:lnTo>
                    <a:pt x="33309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CD0D7F-3BA9-4740-98E4-72F81D64C6FF}"/>
                </a:ext>
              </a:extLst>
            </p:cNvPr>
            <p:cNvSpPr/>
            <p:nvPr/>
          </p:nvSpPr>
          <p:spPr>
            <a:xfrm>
              <a:off x="6692343" y="3301622"/>
              <a:ext cx="1828806" cy="2605915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730676"/>
                <a:gd name="connsiteY0" fmla="*/ 0 h 2587992"/>
                <a:gd name="connsiteX1" fmla="*/ 1594489 w 1730676"/>
                <a:gd name="connsiteY1" fmla="*/ 2587992 h 2587992"/>
                <a:gd name="connsiteX2" fmla="*/ 1730676 w 1730676"/>
                <a:gd name="connsiteY2" fmla="*/ 2587992 h 2587992"/>
                <a:gd name="connsiteX3" fmla="*/ 0 w 1730676"/>
                <a:gd name="connsiteY3" fmla="*/ 0 h 2587992"/>
                <a:gd name="connsiteX0" fmla="*/ 0 w 1722413"/>
                <a:gd name="connsiteY0" fmla="*/ 0 h 2626551"/>
                <a:gd name="connsiteX1" fmla="*/ 1586226 w 1722413"/>
                <a:gd name="connsiteY1" fmla="*/ 2626551 h 2626551"/>
                <a:gd name="connsiteX2" fmla="*/ 1722413 w 1722413"/>
                <a:gd name="connsiteY2" fmla="*/ 2626551 h 2626551"/>
                <a:gd name="connsiteX3" fmla="*/ 0 w 1722413"/>
                <a:gd name="connsiteY3" fmla="*/ 0 h 2626551"/>
                <a:gd name="connsiteX0" fmla="*/ 0 w 1703134"/>
                <a:gd name="connsiteY0" fmla="*/ 0 h 2587992"/>
                <a:gd name="connsiteX1" fmla="*/ 1566947 w 1703134"/>
                <a:gd name="connsiteY1" fmla="*/ 2587992 h 2587992"/>
                <a:gd name="connsiteX2" fmla="*/ 1703134 w 1703134"/>
                <a:gd name="connsiteY2" fmla="*/ 2587992 h 2587992"/>
                <a:gd name="connsiteX3" fmla="*/ 0 w 1703134"/>
                <a:gd name="connsiteY3" fmla="*/ 0 h 2587992"/>
                <a:gd name="connsiteX0" fmla="*/ 0 w 1670084"/>
                <a:gd name="connsiteY0" fmla="*/ 0 h 2530153"/>
                <a:gd name="connsiteX1" fmla="*/ 1533897 w 1670084"/>
                <a:gd name="connsiteY1" fmla="*/ 2530153 h 2530153"/>
                <a:gd name="connsiteX2" fmla="*/ 1670084 w 1670084"/>
                <a:gd name="connsiteY2" fmla="*/ 2530153 h 2530153"/>
                <a:gd name="connsiteX3" fmla="*/ 0 w 1670084"/>
                <a:gd name="connsiteY3" fmla="*/ 0 h 2530153"/>
                <a:gd name="connsiteX0" fmla="*/ 0 w 1716188"/>
                <a:gd name="connsiteY0" fmla="*/ 0 h 2530153"/>
                <a:gd name="connsiteX1" fmla="*/ 1580001 w 1716188"/>
                <a:gd name="connsiteY1" fmla="*/ 2530153 h 2530153"/>
                <a:gd name="connsiteX2" fmla="*/ 1716188 w 1716188"/>
                <a:gd name="connsiteY2" fmla="*/ 2530153 h 2530153"/>
                <a:gd name="connsiteX3" fmla="*/ 0 w 1716188"/>
                <a:gd name="connsiteY3" fmla="*/ 0 h 2530153"/>
                <a:gd name="connsiteX0" fmla="*/ 0 w 1786959"/>
                <a:gd name="connsiteY0" fmla="*/ 0 h 2593218"/>
                <a:gd name="connsiteX1" fmla="*/ 1650772 w 1786959"/>
                <a:gd name="connsiteY1" fmla="*/ 2593218 h 2593218"/>
                <a:gd name="connsiteX2" fmla="*/ 1786959 w 1786959"/>
                <a:gd name="connsiteY2" fmla="*/ 2593218 h 2593218"/>
                <a:gd name="connsiteX3" fmla="*/ 0 w 1786959"/>
                <a:gd name="connsiteY3" fmla="*/ 0 h 259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6959" h="2593218">
                  <a:moveTo>
                    <a:pt x="0" y="0"/>
                  </a:moveTo>
                  <a:lnTo>
                    <a:pt x="1650772" y="2593218"/>
                  </a:lnTo>
                  <a:lnTo>
                    <a:pt x="1786959" y="2593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E9553C-A1BA-41FE-8E31-A362CBBAA808}"/>
                </a:ext>
              </a:extLst>
            </p:cNvPr>
            <p:cNvCxnSpPr/>
            <p:nvPr/>
          </p:nvCxnSpPr>
          <p:spPr>
            <a:xfrm flipH="1">
              <a:off x="4818303" y="3751029"/>
              <a:ext cx="356752" cy="16868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A973F0-D29C-4069-9BBD-2E88B16458DB}"/>
                </a:ext>
              </a:extLst>
            </p:cNvPr>
            <p:cNvCxnSpPr/>
            <p:nvPr/>
          </p:nvCxnSpPr>
          <p:spPr>
            <a:xfrm flipH="1">
              <a:off x="5178521" y="3758006"/>
              <a:ext cx="221673" cy="161704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946B43-940E-4F3B-8F3E-53D626E56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5637" y="3755230"/>
              <a:ext cx="150148" cy="16448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9578BF-E4E4-45C7-AA24-AC368E098611}"/>
                </a:ext>
              </a:extLst>
            </p:cNvPr>
            <p:cNvSpPr/>
            <p:nvPr/>
          </p:nvSpPr>
          <p:spPr>
            <a:xfrm>
              <a:off x="5640843" y="3769180"/>
              <a:ext cx="291825" cy="170633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11506"/>
                <a:gd name="connsiteY0" fmla="*/ 31380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31380 h 297846"/>
                <a:gd name="connsiteX0" fmla="*/ 145855 w 311506"/>
                <a:gd name="connsiteY0" fmla="*/ 5187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5187 h 297846"/>
                <a:gd name="connsiteX0" fmla="*/ 169668 w 335319"/>
                <a:gd name="connsiteY0" fmla="*/ 5187 h 352615"/>
                <a:gd name="connsiteX1" fmla="*/ 0 w 335319"/>
                <a:gd name="connsiteY1" fmla="*/ 352615 h 352615"/>
                <a:gd name="connsiteX2" fmla="*/ 262231 w 335319"/>
                <a:gd name="connsiteY2" fmla="*/ 292236 h 352615"/>
                <a:gd name="connsiteX3" fmla="*/ 335319 w 335319"/>
                <a:gd name="connsiteY3" fmla="*/ 0 h 352615"/>
                <a:gd name="connsiteX4" fmla="*/ 169668 w 335319"/>
                <a:gd name="connsiteY4" fmla="*/ 5187 h 352615"/>
                <a:gd name="connsiteX0" fmla="*/ 169668 w 335319"/>
                <a:gd name="connsiteY0" fmla="*/ 5187 h 370817"/>
                <a:gd name="connsiteX1" fmla="*/ 0 w 335319"/>
                <a:gd name="connsiteY1" fmla="*/ 352615 h 370817"/>
                <a:gd name="connsiteX2" fmla="*/ 264612 w 335319"/>
                <a:gd name="connsiteY2" fmla="*/ 370817 h 370817"/>
                <a:gd name="connsiteX3" fmla="*/ 335319 w 335319"/>
                <a:gd name="connsiteY3" fmla="*/ 0 h 370817"/>
                <a:gd name="connsiteX4" fmla="*/ 169668 w 335319"/>
                <a:gd name="connsiteY4" fmla="*/ 5187 h 370817"/>
                <a:gd name="connsiteX0" fmla="*/ 174431 w 340082"/>
                <a:gd name="connsiteY0" fmla="*/ 5187 h 370817"/>
                <a:gd name="connsiteX1" fmla="*/ 0 w 340082"/>
                <a:gd name="connsiteY1" fmla="*/ 366902 h 370817"/>
                <a:gd name="connsiteX2" fmla="*/ 269375 w 340082"/>
                <a:gd name="connsiteY2" fmla="*/ 370817 h 370817"/>
                <a:gd name="connsiteX3" fmla="*/ 340082 w 340082"/>
                <a:gd name="connsiteY3" fmla="*/ 0 h 370817"/>
                <a:gd name="connsiteX4" fmla="*/ 174431 w 340082"/>
                <a:gd name="connsiteY4" fmla="*/ 5187 h 370817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65898 w 336605"/>
                <a:gd name="connsiteY2" fmla="*/ 370817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170954 w 336605"/>
                <a:gd name="connsiteY0" fmla="*/ 5187 h 391678"/>
                <a:gd name="connsiteX1" fmla="*/ 0 w 336605"/>
                <a:gd name="connsiteY1" fmla="*/ 387763 h 391678"/>
                <a:gd name="connsiteX2" fmla="*/ 265898 w 336605"/>
                <a:gd name="connsiteY2" fmla="*/ 391678 h 391678"/>
                <a:gd name="connsiteX3" fmla="*/ 336605 w 336605"/>
                <a:gd name="connsiteY3" fmla="*/ 0 h 391678"/>
                <a:gd name="connsiteX4" fmla="*/ 170954 w 336605"/>
                <a:gd name="connsiteY4" fmla="*/ 5187 h 391678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99765 w 336605"/>
                <a:gd name="connsiteY2" fmla="*/ 142296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87827 w 253478"/>
                <a:gd name="connsiteY0" fmla="*/ 5187 h 159933"/>
                <a:gd name="connsiteX1" fmla="*/ 0 w 253478"/>
                <a:gd name="connsiteY1" fmla="*/ 159933 h 159933"/>
                <a:gd name="connsiteX2" fmla="*/ 216638 w 253478"/>
                <a:gd name="connsiteY2" fmla="*/ 142296 h 159933"/>
                <a:gd name="connsiteX3" fmla="*/ 253478 w 253478"/>
                <a:gd name="connsiteY3" fmla="*/ 0 h 159933"/>
                <a:gd name="connsiteX4" fmla="*/ 87827 w 253478"/>
                <a:gd name="connsiteY4" fmla="*/ 5187 h 159933"/>
                <a:gd name="connsiteX0" fmla="*/ 87827 w 253478"/>
                <a:gd name="connsiteY0" fmla="*/ 5187 h 170005"/>
                <a:gd name="connsiteX1" fmla="*/ 0 w 253478"/>
                <a:gd name="connsiteY1" fmla="*/ 159933 h 170005"/>
                <a:gd name="connsiteX2" fmla="*/ 216638 w 253478"/>
                <a:gd name="connsiteY2" fmla="*/ 170005 h 170005"/>
                <a:gd name="connsiteX3" fmla="*/ 253478 w 253478"/>
                <a:gd name="connsiteY3" fmla="*/ 0 h 170005"/>
                <a:gd name="connsiteX4" fmla="*/ 87827 w 253478"/>
                <a:gd name="connsiteY4" fmla="*/ 5187 h 170005"/>
                <a:gd name="connsiteX0" fmla="*/ 90906 w 256557"/>
                <a:gd name="connsiteY0" fmla="*/ 5187 h 172248"/>
                <a:gd name="connsiteX1" fmla="*/ 0 w 256557"/>
                <a:gd name="connsiteY1" fmla="*/ 172248 h 172248"/>
                <a:gd name="connsiteX2" fmla="*/ 219717 w 256557"/>
                <a:gd name="connsiteY2" fmla="*/ 170005 h 172248"/>
                <a:gd name="connsiteX3" fmla="*/ 256557 w 256557"/>
                <a:gd name="connsiteY3" fmla="*/ 0 h 172248"/>
                <a:gd name="connsiteX4" fmla="*/ 90906 w 256557"/>
                <a:gd name="connsiteY4" fmla="*/ 5187 h 172248"/>
                <a:gd name="connsiteX0" fmla="*/ 90906 w 256557"/>
                <a:gd name="connsiteY0" fmla="*/ 5187 h 179735"/>
                <a:gd name="connsiteX1" fmla="*/ 0 w 256557"/>
                <a:gd name="connsiteY1" fmla="*/ 172248 h 179735"/>
                <a:gd name="connsiteX2" fmla="*/ 89795 w 256557"/>
                <a:gd name="connsiteY2" fmla="*/ 179735 h 179735"/>
                <a:gd name="connsiteX3" fmla="*/ 256557 w 256557"/>
                <a:gd name="connsiteY3" fmla="*/ 0 h 179735"/>
                <a:gd name="connsiteX4" fmla="*/ 90906 w 256557"/>
                <a:gd name="connsiteY4" fmla="*/ 5187 h 179735"/>
                <a:gd name="connsiteX0" fmla="*/ 155867 w 256557"/>
                <a:gd name="connsiteY0" fmla="*/ 1943 h 179735"/>
                <a:gd name="connsiteX1" fmla="*/ 0 w 256557"/>
                <a:gd name="connsiteY1" fmla="*/ 172248 h 179735"/>
                <a:gd name="connsiteX2" fmla="*/ 89795 w 256557"/>
                <a:gd name="connsiteY2" fmla="*/ 179735 h 179735"/>
                <a:gd name="connsiteX3" fmla="*/ 256557 w 256557"/>
                <a:gd name="connsiteY3" fmla="*/ 0 h 179735"/>
                <a:gd name="connsiteX4" fmla="*/ 155867 w 256557"/>
                <a:gd name="connsiteY4" fmla="*/ 1943 h 1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57" h="179735">
                  <a:moveTo>
                    <a:pt x="155867" y="1943"/>
                  </a:moveTo>
                  <a:lnTo>
                    <a:pt x="0" y="172248"/>
                  </a:lnTo>
                  <a:lnTo>
                    <a:pt x="89795" y="179735"/>
                  </a:lnTo>
                  <a:lnTo>
                    <a:pt x="256557" y="0"/>
                  </a:lnTo>
                  <a:lnTo>
                    <a:pt x="155867" y="1943"/>
                  </a:lnTo>
                  <a:close/>
                </a:path>
              </a:pathLst>
            </a:cu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C0351E-F585-4559-B33F-0A9E1D526F91}"/>
                </a:ext>
              </a:extLst>
            </p:cNvPr>
            <p:cNvCxnSpPr>
              <a:cxnSpLocks/>
            </p:cNvCxnSpPr>
            <p:nvPr/>
          </p:nvCxnSpPr>
          <p:spPr>
            <a:xfrm>
              <a:off x="5078790" y="3751029"/>
              <a:ext cx="1936933" cy="12869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421D73-BCCC-4C83-AAA2-9668A4A769C7}"/>
                </a:ext>
              </a:extLst>
            </p:cNvPr>
            <p:cNvCxnSpPr>
              <a:cxnSpLocks/>
            </p:cNvCxnSpPr>
            <p:nvPr/>
          </p:nvCxnSpPr>
          <p:spPr>
            <a:xfrm>
              <a:off x="4584315" y="3923628"/>
              <a:ext cx="25150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B38FD30-429E-44E9-8A87-93F9DA6A5CFD}"/>
                </a:ext>
              </a:extLst>
            </p:cNvPr>
            <p:cNvCxnSpPr/>
            <p:nvPr/>
          </p:nvCxnSpPr>
          <p:spPr>
            <a:xfrm flipH="1">
              <a:off x="5738861" y="3759678"/>
              <a:ext cx="119354" cy="16148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178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E1EFD80-9D35-48B3-A105-17057E52291F}"/>
              </a:ext>
            </a:extLst>
          </p:cNvPr>
          <p:cNvGrpSpPr/>
          <p:nvPr/>
        </p:nvGrpSpPr>
        <p:grpSpPr>
          <a:xfrm>
            <a:off x="152400" y="2590800"/>
            <a:ext cx="8905463" cy="4114800"/>
            <a:chOff x="-10926" y="995206"/>
            <a:chExt cx="10831350" cy="494458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6C8206B-FCF9-47C2-AAC2-F10924DFCAEB}"/>
                </a:ext>
              </a:extLst>
            </p:cNvPr>
            <p:cNvGrpSpPr/>
            <p:nvPr/>
          </p:nvGrpSpPr>
          <p:grpSpPr>
            <a:xfrm>
              <a:off x="-10926" y="995206"/>
              <a:ext cx="10831350" cy="4938017"/>
              <a:chOff x="-10926" y="995206"/>
              <a:chExt cx="10831350" cy="4938017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4D01B221-ABEA-4CFD-A482-AE90B4497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9" y="995206"/>
                <a:ext cx="10730674" cy="4909965"/>
              </a:xfrm>
              <a:prstGeom prst="rect">
                <a:avLst/>
              </a:prstGeom>
            </p:spPr>
          </p:pic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F6F20C9-AF1B-4F48-883E-0D0DED766EA7}"/>
                  </a:ext>
                </a:extLst>
              </p:cNvPr>
              <p:cNvSpPr/>
              <p:nvPr/>
            </p:nvSpPr>
            <p:spPr>
              <a:xfrm>
                <a:off x="-10926" y="3390682"/>
                <a:ext cx="888413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4384 w 8884132"/>
                  <a:gd name="connsiteY3" fmla="*/ 2135319 h 2542541"/>
                  <a:gd name="connsiteX4" fmla="*/ 6092572 w 8884132"/>
                  <a:gd name="connsiteY4" fmla="*/ 7246 h 2542541"/>
                  <a:gd name="connsiteX5" fmla="*/ 6733396 w 888413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4132" h="2542541">
                    <a:moveTo>
                      <a:pt x="6733396" y="0"/>
                    </a:moveTo>
                    <a:lnTo>
                      <a:pt x="8884132" y="2527568"/>
                    </a:lnTo>
                    <a:lnTo>
                      <a:pt x="0" y="2542541"/>
                    </a:lnTo>
                    <a:cubicBezTo>
                      <a:pt x="1032" y="2413556"/>
                      <a:pt x="3352" y="2264304"/>
                      <a:pt x="4384" y="2135319"/>
                    </a:cubicBezTo>
                    <a:lnTo>
                      <a:pt x="6092572" y="7246"/>
                    </a:lnTo>
                    <a:lnTo>
                      <a:pt x="673339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9C3ABD1-FCAC-4784-A5A4-9F5A7E28A2FC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A240A35-5567-4955-92FF-034AECB267A7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8EAB8BB-9888-45D0-8262-5B90FFAA0D46}"/>
                  </a:ext>
                </a:extLst>
              </p:cNvPr>
              <p:cNvSpPr/>
              <p:nvPr/>
            </p:nvSpPr>
            <p:spPr>
              <a:xfrm>
                <a:off x="6957000" y="3644552"/>
                <a:ext cx="3863424" cy="2274290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  <a:gd name="connsiteX0" fmla="*/ 0 w 3863424"/>
                  <a:gd name="connsiteY0" fmla="*/ 21115 h 2274289"/>
                  <a:gd name="connsiteX1" fmla="*/ 1927879 w 3863424"/>
                  <a:gd name="connsiteY1" fmla="*/ 2274289 h 2274289"/>
                  <a:gd name="connsiteX2" fmla="*/ 3863424 w 3863424"/>
                  <a:gd name="connsiteY2" fmla="*/ 2266678 h 2274289"/>
                  <a:gd name="connsiteX3" fmla="*/ 309206 w 3863424"/>
                  <a:gd name="connsiteY3" fmla="*/ 0 h 2274289"/>
                  <a:gd name="connsiteX4" fmla="*/ 0 w 3863424"/>
                  <a:gd name="connsiteY4" fmla="*/ 21115 h 227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74289">
                    <a:moveTo>
                      <a:pt x="0" y="21115"/>
                    </a:moveTo>
                    <a:lnTo>
                      <a:pt x="1927879" y="2274289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5F19FD-FFA9-4E0E-93FE-2D60EADD3DAA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0183814-C8B7-4868-B8B8-F1A8CEFBCFC1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64ECD87-9DC5-4601-9571-DD49ADBEACBD}"/>
                  </a:ext>
                </a:extLst>
              </p:cNvPr>
              <p:cNvCxnSpPr>
                <a:cxnSpLocks/>
                <a:endCxn id="133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1B33B61-323F-4D39-8409-56530ECE836E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87151B4-270C-4D66-B03E-AD76042ADF73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207F869-CEF1-487B-9FC9-181DC8DEAB20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ECA0ECB-79AB-4E2E-9876-D8493A07C890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ED712D1-3FDA-4924-97AC-71B08AB0E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ADA0845-349B-4E6D-95EC-CC4F64523DD4}"/>
                  </a:ext>
                </a:extLst>
              </p:cNvPr>
              <p:cNvSpPr/>
              <p:nvPr/>
            </p:nvSpPr>
            <p:spPr>
              <a:xfrm>
                <a:off x="6267664" y="3758006"/>
                <a:ext cx="241355" cy="17069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  <a:gd name="connsiteX0" fmla="*/ 75704 w 241355"/>
                  <a:gd name="connsiteY0" fmla="*/ 5187 h 391678"/>
                  <a:gd name="connsiteX1" fmla="*/ 0 w 241355"/>
                  <a:gd name="connsiteY1" fmla="*/ 170593 h 391678"/>
                  <a:gd name="connsiteX2" fmla="*/ 170648 w 241355"/>
                  <a:gd name="connsiteY2" fmla="*/ 391678 h 391678"/>
                  <a:gd name="connsiteX3" fmla="*/ 241355 w 241355"/>
                  <a:gd name="connsiteY3" fmla="*/ 0 h 391678"/>
                  <a:gd name="connsiteX4" fmla="*/ 75704 w 241355"/>
                  <a:gd name="connsiteY4" fmla="*/ 5187 h 391678"/>
                  <a:gd name="connsiteX0" fmla="*/ 75704 w 241355"/>
                  <a:gd name="connsiteY0" fmla="*/ 5187 h 170698"/>
                  <a:gd name="connsiteX1" fmla="*/ 0 w 241355"/>
                  <a:gd name="connsiteY1" fmla="*/ 170593 h 170698"/>
                  <a:gd name="connsiteX2" fmla="*/ 216368 w 241355"/>
                  <a:gd name="connsiteY2" fmla="*/ 170698 h 170698"/>
                  <a:gd name="connsiteX3" fmla="*/ 241355 w 241355"/>
                  <a:gd name="connsiteY3" fmla="*/ 0 h 170698"/>
                  <a:gd name="connsiteX4" fmla="*/ 75704 w 241355"/>
                  <a:gd name="connsiteY4" fmla="*/ 5187 h 17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355" h="170698">
                    <a:moveTo>
                      <a:pt x="75704" y="5187"/>
                    </a:moveTo>
                    <a:lnTo>
                      <a:pt x="0" y="170593"/>
                    </a:lnTo>
                    <a:lnTo>
                      <a:pt x="216368" y="170698"/>
                    </a:lnTo>
                    <a:lnTo>
                      <a:pt x="241355" y="0"/>
                    </a:lnTo>
                    <a:lnTo>
                      <a:pt x="75704" y="5187"/>
                    </a:lnTo>
                    <a:close/>
                  </a:path>
                </a:pathLst>
              </a:cu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0A722DB-27B1-42F3-9289-0B5688D67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D251A8DC-DDDF-47BF-9FB8-A25FF80B1F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8CD26EF-339C-4B00-A9BE-716FBF63AA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65D98F5-5A0B-4C87-9DF5-B6941AFFAE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FE86694-FFC2-4A37-9F99-550017661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07421EF5-372E-455B-AE7D-C86039101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CD082D3-B2B5-4959-BE02-6004D32C0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7F86E69-970D-40B5-8B3D-6587A0121D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0A9B5CF-C3A6-4C7F-8BCE-1BDF7C0CBCC3}"/>
                  </a:ext>
                </a:extLst>
              </p:cNvPr>
              <p:cNvSpPr/>
              <p:nvPr/>
            </p:nvSpPr>
            <p:spPr>
              <a:xfrm>
                <a:off x="1227082" y="3230735"/>
                <a:ext cx="5286321" cy="2697160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99236 w 4339810"/>
                  <a:gd name="connsiteY2" fmla="*/ 2639705 h 2659774"/>
                  <a:gd name="connsiteX3" fmla="*/ 4339810 w 4339810"/>
                  <a:gd name="connsiteY3" fmla="*/ 0 h 2659774"/>
                  <a:gd name="connsiteX0" fmla="*/ 4275075 w 4275075"/>
                  <a:gd name="connsiteY0" fmla="*/ 0 h 2641681"/>
                  <a:gd name="connsiteX1" fmla="*/ 0 w 4275075"/>
                  <a:gd name="connsiteY1" fmla="*/ 2641681 h 2641681"/>
                  <a:gd name="connsiteX2" fmla="*/ 134501 w 4275075"/>
                  <a:gd name="connsiteY2" fmla="*/ 2639705 h 2641681"/>
                  <a:gd name="connsiteX3" fmla="*/ 4275075 w 4275075"/>
                  <a:gd name="connsiteY3" fmla="*/ 0 h 264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5075" h="2641681">
                    <a:moveTo>
                      <a:pt x="4275075" y="0"/>
                    </a:moveTo>
                    <a:lnTo>
                      <a:pt x="0" y="2641681"/>
                    </a:lnTo>
                    <a:lnTo>
                      <a:pt x="134501" y="2639705"/>
                    </a:lnTo>
                    <a:lnTo>
                      <a:pt x="427507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BB17D28-DDBD-4020-9725-1A2CA0CB6E03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05D52DC-7D3E-43DD-8942-8A817371F427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51E0C26-F3D5-4FAE-9828-98516736C9FE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8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E533F02-DA22-46CB-B4A8-26EB739FD465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1989920-DFD5-4D4D-8ECC-642C31E48438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0ABD1A3-F41B-47C9-8DAB-98BF40A46313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9F077B0-A7F5-4FF0-A516-DA32C42C7C30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A7A49CA-CDBB-4AD6-83C1-5357A0F4B5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56BA481-59D8-4A41-9AEB-3A6DF23EDC02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A9F7A81-49A2-4B34-84AB-9454A141E9EF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389AB96-1567-4832-8BBD-CD5C30A31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3725C9DC-5282-437A-B711-FFD203B35F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5FDF74A-D5EB-4AC7-96E1-BD590C2D39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48BD8CC-6A65-4709-A3F3-C6B79052C433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6822636-80D4-477B-80AC-7B14C6EFA98D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A0B4134-C96D-478D-854C-8A35C2BB3D46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CF5EF34-5DFA-4849-A262-F6CD224854E9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964BA33-2E46-43BE-A8B2-9594AF7DBDA1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940C5627-E6CB-4DA5-ABB5-15560EA5E1D4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5FF141F-2E5D-4576-8CDE-03556F6D57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90021" y="3917340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A47BA0D-DCF8-454A-8F5B-4C725EC865F0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8EE8462-4D1F-4872-B89A-3ED0E06C07A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A1DE14E-B40E-4408-A56F-C772A60C0EC6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666C2EB-4860-49ED-B7CB-414BF4D34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A005975-C304-46CF-8D95-4A167B48A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D00A4D4-E778-4238-9895-C37EE6E40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F7BD26-BF42-4DDC-986C-3D7E8589D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1E733F2-03ED-4BB3-AA2C-D6DBE28B9231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694CC1-D239-4B63-B203-C01ACB2794A8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B3667B2-0A8F-4541-8E49-F646B490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1D07835-F809-402B-975D-8B62D25F75FE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7740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163DD9E-B4EE-45A1-95F2-4F0D4CA0F3AA}"/>
              </a:ext>
            </a:extLst>
          </p:cNvPr>
          <p:cNvGrpSpPr/>
          <p:nvPr/>
        </p:nvGrpSpPr>
        <p:grpSpPr>
          <a:xfrm>
            <a:off x="152401" y="2590800"/>
            <a:ext cx="8861838" cy="4130040"/>
            <a:chOff x="-14486" y="995206"/>
            <a:chExt cx="10834910" cy="495116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589C299-A552-4C19-9C6D-A39BC4902B3E}"/>
                </a:ext>
              </a:extLst>
            </p:cNvPr>
            <p:cNvGrpSpPr/>
            <p:nvPr/>
          </p:nvGrpSpPr>
          <p:grpSpPr>
            <a:xfrm>
              <a:off x="-14486" y="995206"/>
              <a:ext cx="10834910" cy="4951162"/>
              <a:chOff x="-14486" y="995206"/>
              <a:chExt cx="10834910" cy="4951162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B9C6C9E-46F1-40F3-8275-8D9A6DF0EF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7" y="995206"/>
                <a:ext cx="10780024" cy="4909966"/>
              </a:xfrm>
              <a:prstGeom prst="rect">
                <a:avLst/>
              </a:prstGeom>
            </p:spPr>
          </p:pic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A1902DF-5D6E-49ED-A468-BD44335145FD}"/>
                  </a:ext>
                </a:extLst>
              </p:cNvPr>
              <p:cNvSpPr/>
              <p:nvPr/>
            </p:nvSpPr>
            <p:spPr>
              <a:xfrm>
                <a:off x="-14486" y="3390682"/>
                <a:ext cx="888769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7692" h="2542541">
                    <a:moveTo>
                      <a:pt x="6736956" y="0"/>
                    </a:moveTo>
                    <a:lnTo>
                      <a:pt x="8887692" y="2527568"/>
                    </a:lnTo>
                    <a:lnTo>
                      <a:pt x="3560" y="2542541"/>
                    </a:lnTo>
                    <a:cubicBezTo>
                      <a:pt x="4592" y="2413556"/>
                      <a:pt x="-903" y="2276027"/>
                      <a:pt x="129" y="2147042"/>
                    </a:cubicBezTo>
                    <a:lnTo>
                      <a:pt x="6096132" y="7246"/>
                    </a:lnTo>
                    <a:lnTo>
                      <a:pt x="673695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42B6D61-D070-4A17-8F87-852B0EFF719C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6C9AF0D-BA57-46AF-A143-92354C0D5787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79A4C8E-B48D-4D8C-89D5-2654B5BF636D}"/>
                  </a:ext>
                </a:extLst>
              </p:cNvPr>
              <p:cNvSpPr/>
              <p:nvPr/>
            </p:nvSpPr>
            <p:spPr>
              <a:xfrm>
                <a:off x="6957000" y="3644552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6C1DD6-73D8-4D50-AC2E-1DA266A44D90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42C764-B4E3-4A27-BEF4-0383D5B64F87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E16409C-A111-43A7-A24D-4856E4104FE3}"/>
                  </a:ext>
                </a:extLst>
              </p:cNvPr>
              <p:cNvCxnSpPr>
                <a:cxnSpLocks/>
                <a:endCxn id="136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638B095-E779-458A-8117-98EF5BA2E8B3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250381-8DD6-4E32-A68B-BE3B1D74B12C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E875D78-BDE9-4783-A8D3-7A0395553574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D323DE4-6840-4639-8B2F-F67D921468D1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09DE137-4624-48BE-9676-4EAE5E9B5C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C4E4211-D05F-4EB3-8832-C37EFF49BD9F}"/>
                  </a:ext>
                </a:extLst>
              </p:cNvPr>
              <p:cNvSpPr/>
              <p:nvPr/>
            </p:nvSpPr>
            <p:spPr>
              <a:xfrm>
                <a:off x="6172414" y="3758006"/>
                <a:ext cx="336605" cy="39167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605" h="391678">
                    <a:moveTo>
                      <a:pt x="170954" y="5187"/>
                    </a:moveTo>
                    <a:lnTo>
                      <a:pt x="0" y="387763"/>
                    </a:lnTo>
                    <a:lnTo>
                      <a:pt x="265898" y="391678"/>
                    </a:lnTo>
                    <a:lnTo>
                      <a:pt x="336605" y="0"/>
                    </a:lnTo>
                    <a:lnTo>
                      <a:pt x="170954" y="5187"/>
                    </a:lnTo>
                    <a:close/>
                  </a:path>
                </a:pathLst>
              </a:cu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6F5D977A-85B2-469F-A664-C72F37F8E2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72D7B26-876F-4DA9-88DD-C5BC2A8A78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338D188-5744-4D1F-97A1-D063EF60E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25D9F29-F321-4DB7-B8D2-C2C2BD7B37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EF48B27-EEC5-489E-840C-061DC5451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75FF936-78E3-4F75-BFBB-F8AD4630F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26BB2DD-51EB-479A-B980-99B76F7739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F5D48D80-2251-4EC4-9B5F-DE87150D2D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8BA66C2-BF55-4B43-990C-A21EAB9906BC}"/>
                  </a:ext>
                </a:extLst>
              </p:cNvPr>
              <p:cNvSpPr/>
              <p:nvPr/>
            </p:nvSpPr>
            <p:spPr>
              <a:xfrm>
                <a:off x="1147034" y="3230735"/>
                <a:ext cx="5366369" cy="2715633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9810" h="2659774">
                    <a:moveTo>
                      <a:pt x="4339810" y="0"/>
                    </a:moveTo>
                    <a:lnTo>
                      <a:pt x="0" y="2659774"/>
                    </a:lnTo>
                    <a:lnTo>
                      <a:pt x="144460" y="2654783"/>
                    </a:lnTo>
                    <a:lnTo>
                      <a:pt x="433981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6956AD56-8322-4221-8B99-5B12BCE7D205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53E3B2E-5078-4AE8-8150-0F8149CEEAC4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2BDBB3B-CE60-4332-9F55-13CAC14BA0B0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8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BCD9F6BF-A802-492A-9095-4EBF0A4FDF90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5EA5D1C-2356-4CB2-97FD-934920D9598B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96F9B38-98DE-4AC8-A905-15C76F411AE6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64210B0-8E3E-4738-A5F9-5D110DF22151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D6414CCD-1DDE-422E-BCB8-F80F9172F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79D138B-AB2F-4FAC-B88E-A016DE74D173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C5A9985-5C63-46B6-BCF2-BF941BD34C66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EFB9FCD-BF0E-43E3-8530-129D19A425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B2C1589-DA56-4BAD-863D-7D5A7E708D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0D00D553-7ABA-4599-8AB7-9FCB7F1CD4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14BB646-22BB-4649-8D32-A37A66DF65A6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0B876A31-CDC4-44D4-AFFC-A23D70B81E8B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C893192-F168-42C1-8E8B-2A646F0A0C11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685D8B-BD6C-49F3-B332-E7ABF9B83CAD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01E1F72D-F66B-47DB-A953-38A35EBF8E00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1840E9D-14E9-4D8C-B174-71BD8B3971E5}"/>
                  </a:ext>
                </a:extLst>
              </p:cNvPr>
              <p:cNvSpPr/>
              <p:nvPr/>
            </p:nvSpPr>
            <p:spPr>
              <a:xfrm>
                <a:off x="5469017" y="3925314"/>
                <a:ext cx="1759262" cy="180794"/>
              </a:xfrm>
              <a:custGeom>
                <a:avLst/>
                <a:gdLst>
                  <a:gd name="connsiteX0" fmla="*/ 205131 w 1714065"/>
                  <a:gd name="connsiteY0" fmla="*/ 10430 h 180794"/>
                  <a:gd name="connsiteX1" fmla="*/ 0 w 1714065"/>
                  <a:gd name="connsiteY1" fmla="*/ 180794 h 180794"/>
                  <a:gd name="connsiteX2" fmla="*/ 1714065 w 1714065"/>
                  <a:gd name="connsiteY2" fmla="*/ 159933 h 180794"/>
                  <a:gd name="connsiteX3" fmla="*/ 1609761 w 1714065"/>
                  <a:gd name="connsiteY3" fmla="*/ 0 h 180794"/>
                  <a:gd name="connsiteX4" fmla="*/ 205131 w 1714065"/>
                  <a:gd name="connsiteY4" fmla="*/ 10430 h 180794"/>
                  <a:gd name="connsiteX0" fmla="*/ 229468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29468 w 1738402"/>
                  <a:gd name="connsiteY4" fmla="*/ 10430 h 180794"/>
                  <a:gd name="connsiteX0" fmla="*/ 215561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15561 w 173840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73840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66887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262" h="180794">
                    <a:moveTo>
                      <a:pt x="215561" y="10430"/>
                    </a:moveTo>
                    <a:lnTo>
                      <a:pt x="0" y="180794"/>
                    </a:lnTo>
                    <a:lnTo>
                      <a:pt x="1759262" y="166887"/>
                    </a:lnTo>
                    <a:lnTo>
                      <a:pt x="1634098" y="0"/>
                    </a:lnTo>
                    <a:lnTo>
                      <a:pt x="215561" y="1043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B4D3494-C029-40EC-8F47-5BCD3686E6A5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22D95FF-3D43-4164-8DE1-B6A2EEE257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9385" y="3905177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D0A1F44-7A0F-4469-9BFA-B8B833519C56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Isosceles Triangle 174">
                <a:extLst>
                  <a:ext uri="{FF2B5EF4-FFF2-40B4-BE49-F238E27FC236}">
                    <a16:creationId xmlns:a16="http://schemas.microsoft.com/office/drawing/2014/main" id="{A82F37DF-DE2B-407D-A9E2-99CC60944D86}"/>
                  </a:ext>
                </a:extLst>
              </p:cNvPr>
              <p:cNvSpPr/>
              <p:nvPr/>
            </p:nvSpPr>
            <p:spPr>
              <a:xfrm rot="10800000">
                <a:off x="6874871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Isosceles Triangle 175">
                <a:extLst>
                  <a:ext uri="{FF2B5EF4-FFF2-40B4-BE49-F238E27FC236}">
                    <a16:creationId xmlns:a16="http://schemas.microsoft.com/office/drawing/2014/main" id="{4807AB4B-7A2F-45EA-9AE4-1F1E92941329}"/>
                  </a:ext>
                </a:extLst>
              </p:cNvPr>
              <p:cNvSpPr/>
              <p:nvPr/>
            </p:nvSpPr>
            <p:spPr>
              <a:xfrm rot="10800000">
                <a:off x="7092072" y="424233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Isosceles Triangle 176">
                <a:extLst>
                  <a:ext uri="{FF2B5EF4-FFF2-40B4-BE49-F238E27FC236}">
                    <a16:creationId xmlns:a16="http://schemas.microsoft.com/office/drawing/2014/main" id="{8529E829-8AF1-440A-838B-C2BE337E0744}"/>
                  </a:ext>
                </a:extLst>
              </p:cNvPr>
              <p:cNvSpPr/>
              <p:nvPr/>
            </p:nvSpPr>
            <p:spPr>
              <a:xfrm rot="10800000">
                <a:off x="6655237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Isosceles Triangle 177">
                <a:extLst>
                  <a:ext uri="{FF2B5EF4-FFF2-40B4-BE49-F238E27FC236}">
                    <a16:creationId xmlns:a16="http://schemas.microsoft.com/office/drawing/2014/main" id="{15E3C618-B641-4BF7-9032-0CEA5F191179}"/>
                  </a:ext>
                </a:extLst>
              </p:cNvPr>
              <p:cNvSpPr/>
              <p:nvPr/>
            </p:nvSpPr>
            <p:spPr>
              <a:xfrm rot="10800000">
                <a:off x="6455589" y="4247478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Isosceles Triangle 83">
                <a:extLst>
                  <a:ext uri="{FF2B5EF4-FFF2-40B4-BE49-F238E27FC236}">
                    <a16:creationId xmlns:a16="http://schemas.microsoft.com/office/drawing/2014/main" id="{B5A97066-DE6A-415C-B0F8-829AD7956C56}"/>
                  </a:ext>
                </a:extLst>
              </p:cNvPr>
              <p:cNvSpPr/>
              <p:nvPr/>
            </p:nvSpPr>
            <p:spPr>
              <a:xfrm rot="943901">
                <a:off x="6329436" y="3639254"/>
                <a:ext cx="46541" cy="56249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2940 h 72940"/>
                  <a:gd name="connsiteX1" fmla="*/ 20099 w 46541"/>
                  <a:gd name="connsiteY1" fmla="*/ 0 h 72940"/>
                  <a:gd name="connsiteX2" fmla="*/ 46541 w 46541"/>
                  <a:gd name="connsiteY2" fmla="*/ 59238 h 72940"/>
                  <a:gd name="connsiteX3" fmla="*/ 0 w 46541"/>
                  <a:gd name="connsiteY3" fmla="*/ 72940 h 72940"/>
                  <a:gd name="connsiteX0" fmla="*/ 0 w 46541"/>
                  <a:gd name="connsiteY0" fmla="*/ 56249 h 56249"/>
                  <a:gd name="connsiteX1" fmla="*/ 22327 w 46541"/>
                  <a:gd name="connsiteY1" fmla="*/ 0 h 56249"/>
                  <a:gd name="connsiteX2" fmla="*/ 46541 w 46541"/>
                  <a:gd name="connsiteY2" fmla="*/ 42547 h 56249"/>
                  <a:gd name="connsiteX3" fmla="*/ 0 w 46541"/>
                  <a:gd name="connsiteY3" fmla="*/ 56249 h 56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6249">
                    <a:moveTo>
                      <a:pt x="0" y="56249"/>
                    </a:moveTo>
                    <a:lnTo>
                      <a:pt x="22327" y="0"/>
                    </a:lnTo>
                    <a:lnTo>
                      <a:pt x="46541" y="42547"/>
                    </a:lnTo>
                    <a:lnTo>
                      <a:pt x="0" y="5624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Isosceles Triangle 83">
                <a:extLst>
                  <a:ext uri="{FF2B5EF4-FFF2-40B4-BE49-F238E27FC236}">
                    <a16:creationId xmlns:a16="http://schemas.microsoft.com/office/drawing/2014/main" id="{5A397030-AEC1-41A0-8D28-E0175D95C472}"/>
                  </a:ext>
                </a:extLst>
              </p:cNvPr>
              <p:cNvSpPr/>
              <p:nvPr/>
            </p:nvSpPr>
            <p:spPr>
              <a:xfrm rot="943901">
                <a:off x="6231516" y="3637400"/>
                <a:ext cx="46541" cy="57187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76169 h 76169"/>
                  <a:gd name="connsiteX1" fmla="*/ 31560 w 46541"/>
                  <a:gd name="connsiteY1" fmla="*/ 0 h 76169"/>
                  <a:gd name="connsiteX2" fmla="*/ 46541 w 46541"/>
                  <a:gd name="connsiteY2" fmla="*/ 62467 h 76169"/>
                  <a:gd name="connsiteX3" fmla="*/ 0 w 46541"/>
                  <a:gd name="connsiteY3" fmla="*/ 76169 h 76169"/>
                  <a:gd name="connsiteX0" fmla="*/ 0 w 46541"/>
                  <a:gd name="connsiteY0" fmla="*/ 57187 h 57187"/>
                  <a:gd name="connsiteX1" fmla="*/ 34432 w 46541"/>
                  <a:gd name="connsiteY1" fmla="*/ 0 h 57187"/>
                  <a:gd name="connsiteX2" fmla="*/ 46541 w 46541"/>
                  <a:gd name="connsiteY2" fmla="*/ 43485 h 57187"/>
                  <a:gd name="connsiteX3" fmla="*/ 0 w 46541"/>
                  <a:gd name="connsiteY3" fmla="*/ 57187 h 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7187">
                    <a:moveTo>
                      <a:pt x="0" y="57187"/>
                    </a:moveTo>
                    <a:lnTo>
                      <a:pt x="34432" y="0"/>
                    </a:lnTo>
                    <a:lnTo>
                      <a:pt x="46541" y="43485"/>
                    </a:lnTo>
                    <a:lnTo>
                      <a:pt x="0" y="5718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Isosceles Triangle 83">
                <a:extLst>
                  <a:ext uri="{FF2B5EF4-FFF2-40B4-BE49-F238E27FC236}">
                    <a16:creationId xmlns:a16="http://schemas.microsoft.com/office/drawing/2014/main" id="{FB4930AD-44C3-498A-BF13-262AD5EC7877}"/>
                  </a:ext>
                </a:extLst>
              </p:cNvPr>
              <p:cNvSpPr/>
              <p:nvPr/>
            </p:nvSpPr>
            <p:spPr>
              <a:xfrm rot="943901">
                <a:off x="6135740" y="3636433"/>
                <a:ext cx="46541" cy="59123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4521 h 74521"/>
                  <a:gd name="connsiteX1" fmla="*/ 34497 w 46541"/>
                  <a:gd name="connsiteY1" fmla="*/ 0 h 74521"/>
                  <a:gd name="connsiteX2" fmla="*/ 46541 w 46541"/>
                  <a:gd name="connsiteY2" fmla="*/ 60819 h 74521"/>
                  <a:gd name="connsiteX3" fmla="*/ 0 w 46541"/>
                  <a:gd name="connsiteY3" fmla="*/ 74521 h 74521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64998 h 64998"/>
                  <a:gd name="connsiteX1" fmla="*/ 44600 w 46541"/>
                  <a:gd name="connsiteY1" fmla="*/ 0 h 64998"/>
                  <a:gd name="connsiteX2" fmla="*/ 46541 w 46541"/>
                  <a:gd name="connsiteY2" fmla="*/ 51296 h 64998"/>
                  <a:gd name="connsiteX3" fmla="*/ 0 w 46541"/>
                  <a:gd name="connsiteY3" fmla="*/ 64998 h 64998"/>
                  <a:gd name="connsiteX0" fmla="*/ 0 w 46541"/>
                  <a:gd name="connsiteY0" fmla="*/ 59123 h 59123"/>
                  <a:gd name="connsiteX1" fmla="*/ 41307 w 46541"/>
                  <a:gd name="connsiteY1" fmla="*/ 0 h 59123"/>
                  <a:gd name="connsiteX2" fmla="*/ 46541 w 46541"/>
                  <a:gd name="connsiteY2" fmla="*/ 45421 h 59123"/>
                  <a:gd name="connsiteX3" fmla="*/ 0 w 46541"/>
                  <a:gd name="connsiteY3" fmla="*/ 59123 h 5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9123">
                    <a:moveTo>
                      <a:pt x="0" y="59123"/>
                    </a:moveTo>
                    <a:lnTo>
                      <a:pt x="41307" y="0"/>
                    </a:lnTo>
                    <a:lnTo>
                      <a:pt x="46541" y="45421"/>
                    </a:lnTo>
                    <a:lnTo>
                      <a:pt x="0" y="5912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Isosceles Triangle 83">
                <a:extLst>
                  <a:ext uri="{FF2B5EF4-FFF2-40B4-BE49-F238E27FC236}">
                    <a16:creationId xmlns:a16="http://schemas.microsoft.com/office/drawing/2014/main" id="{064D2CFA-B9F0-4684-B957-29AC5609213B}"/>
                  </a:ext>
                </a:extLst>
              </p:cNvPr>
              <p:cNvSpPr/>
              <p:nvPr/>
            </p:nvSpPr>
            <p:spPr>
              <a:xfrm rot="943901">
                <a:off x="6040836" y="3636759"/>
                <a:ext cx="54058" cy="57765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8750 h 78750"/>
                  <a:gd name="connsiteX1" fmla="*/ 40727 w 46541"/>
                  <a:gd name="connsiteY1" fmla="*/ 0 h 78750"/>
                  <a:gd name="connsiteX2" fmla="*/ 46541 w 46541"/>
                  <a:gd name="connsiteY2" fmla="*/ 65048 h 78750"/>
                  <a:gd name="connsiteX3" fmla="*/ 0 w 46541"/>
                  <a:gd name="connsiteY3" fmla="*/ 78750 h 78750"/>
                  <a:gd name="connsiteX0" fmla="*/ 0 w 55125"/>
                  <a:gd name="connsiteY0" fmla="*/ 80332 h 80332"/>
                  <a:gd name="connsiteX1" fmla="*/ 55125 w 55125"/>
                  <a:gd name="connsiteY1" fmla="*/ 0 h 80332"/>
                  <a:gd name="connsiteX2" fmla="*/ 46541 w 55125"/>
                  <a:gd name="connsiteY2" fmla="*/ 66630 h 80332"/>
                  <a:gd name="connsiteX3" fmla="*/ 0 w 55125"/>
                  <a:gd name="connsiteY3" fmla="*/ 80332 h 80332"/>
                  <a:gd name="connsiteX0" fmla="*/ 0 w 68876"/>
                  <a:gd name="connsiteY0" fmla="*/ 84205 h 84205"/>
                  <a:gd name="connsiteX1" fmla="*/ 68876 w 68876"/>
                  <a:gd name="connsiteY1" fmla="*/ 0 h 84205"/>
                  <a:gd name="connsiteX2" fmla="*/ 46541 w 68876"/>
                  <a:gd name="connsiteY2" fmla="*/ 70503 h 84205"/>
                  <a:gd name="connsiteX3" fmla="*/ 0 w 68876"/>
                  <a:gd name="connsiteY3" fmla="*/ 84205 h 84205"/>
                  <a:gd name="connsiteX0" fmla="*/ 0 w 57351"/>
                  <a:gd name="connsiteY0" fmla="*/ 63641 h 63641"/>
                  <a:gd name="connsiteX1" fmla="*/ 57351 w 57351"/>
                  <a:gd name="connsiteY1" fmla="*/ 0 h 63641"/>
                  <a:gd name="connsiteX2" fmla="*/ 46541 w 57351"/>
                  <a:gd name="connsiteY2" fmla="*/ 49939 h 63641"/>
                  <a:gd name="connsiteX3" fmla="*/ 0 w 57351"/>
                  <a:gd name="connsiteY3" fmla="*/ 63641 h 63641"/>
                  <a:gd name="connsiteX0" fmla="*/ 0 w 54058"/>
                  <a:gd name="connsiteY0" fmla="*/ 57765 h 57765"/>
                  <a:gd name="connsiteX1" fmla="*/ 54058 w 54058"/>
                  <a:gd name="connsiteY1" fmla="*/ 0 h 57765"/>
                  <a:gd name="connsiteX2" fmla="*/ 46541 w 54058"/>
                  <a:gd name="connsiteY2" fmla="*/ 44063 h 57765"/>
                  <a:gd name="connsiteX3" fmla="*/ 0 w 54058"/>
                  <a:gd name="connsiteY3" fmla="*/ 57765 h 5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58" h="57765">
                    <a:moveTo>
                      <a:pt x="0" y="57765"/>
                    </a:moveTo>
                    <a:lnTo>
                      <a:pt x="54058" y="0"/>
                    </a:lnTo>
                    <a:lnTo>
                      <a:pt x="46541" y="44063"/>
                    </a:lnTo>
                    <a:lnTo>
                      <a:pt x="0" y="5776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1F98E1C-D595-4973-9BB0-13DE72EAF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955" y="5494781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12A07B5-AC9C-4561-941A-1A8A26E35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1481" y="5313459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E6F41DCC-691A-4183-AFA3-E30E12B43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329" y="5136586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E83438F2-847D-4A23-91F2-C7C45373AC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313" y="4963049"/>
                <a:ext cx="278003" cy="26104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F84AB86-7649-4948-97E4-3C59C93B9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7926" y="4777891"/>
                <a:ext cx="223058" cy="2771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47843CDF-1BF5-4322-ABC6-0AB619769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727" y="4605420"/>
                <a:ext cx="204293" cy="2998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F0A9D85D-7028-438B-B871-4454F8323D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53" y="4448324"/>
                <a:ext cx="156409" cy="2064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4B0589-E6B5-4E03-AC8A-206B4CBC5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1799" y="4290263"/>
                <a:ext cx="153527" cy="2511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24D2ADC-0F35-45B5-B4F5-958C8422498C}"/>
                  </a:ext>
                </a:extLst>
              </p:cNvPr>
              <p:cNvCxnSpPr>
                <a:cxnSpLocks/>
                <a:endCxn id="192" idx="2"/>
              </p:cNvCxnSpPr>
              <p:nvPr/>
            </p:nvCxnSpPr>
            <p:spPr>
              <a:xfrm>
                <a:off x="4707980" y="4143792"/>
                <a:ext cx="135623" cy="2080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F96B880-0453-4040-8252-13361DCE057E}"/>
                  </a:ext>
                </a:extLst>
              </p:cNvPr>
              <p:cNvSpPr/>
              <p:nvPr/>
            </p:nvSpPr>
            <p:spPr>
              <a:xfrm>
                <a:off x="1819745" y="4164593"/>
                <a:ext cx="3023858" cy="1530037"/>
              </a:xfrm>
              <a:custGeom>
                <a:avLst/>
                <a:gdLst>
                  <a:gd name="connsiteX0" fmla="*/ 0 w 1792586"/>
                  <a:gd name="connsiteY0" fmla="*/ 769545 h 841973"/>
                  <a:gd name="connsiteX1" fmla="*/ 380246 w 1792586"/>
                  <a:gd name="connsiteY1" fmla="*/ 841973 h 841973"/>
                  <a:gd name="connsiteX2" fmla="*/ 1792586 w 1792586"/>
                  <a:gd name="connsiteY2" fmla="*/ 0 h 841973"/>
                  <a:gd name="connsiteX0" fmla="*/ 0 w 3105339"/>
                  <a:gd name="connsiteY0" fmla="*/ 1448555 h 1448555"/>
                  <a:gd name="connsiteX1" fmla="*/ 1692999 w 3105339"/>
                  <a:gd name="connsiteY1" fmla="*/ 841973 h 1448555"/>
                  <a:gd name="connsiteX2" fmla="*/ 3105339 w 3105339"/>
                  <a:gd name="connsiteY2" fmla="*/ 0 h 1448555"/>
                  <a:gd name="connsiteX0" fmla="*/ 0 w 3105339"/>
                  <a:gd name="connsiteY0" fmla="*/ 1448555 h 1539090"/>
                  <a:gd name="connsiteX1" fmla="*/ 226338 w 3105339"/>
                  <a:gd name="connsiteY1" fmla="*/ 1539090 h 1539090"/>
                  <a:gd name="connsiteX2" fmla="*/ 3105339 w 3105339"/>
                  <a:gd name="connsiteY2" fmla="*/ 0 h 1539090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19917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30037"/>
                  <a:gd name="connsiteX1" fmla="*/ 307820 w 3023858"/>
                  <a:gd name="connsiteY1" fmla="*/ 1530037 h 1530037"/>
                  <a:gd name="connsiteX2" fmla="*/ 3023858 w 3023858"/>
                  <a:gd name="connsiteY2" fmla="*/ 0 h 153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3858" h="1530037">
                    <a:moveTo>
                      <a:pt x="0" y="1493823"/>
                    </a:moveTo>
                    <a:lnTo>
                      <a:pt x="307820" y="1530037"/>
                    </a:lnTo>
                    <a:lnTo>
                      <a:pt x="3023858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22386EC-D498-4630-8C30-114E03DF9D7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680A6410-09F7-46FD-A385-95A112BA1253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1E9553F0-36D2-437B-A4D8-AD5935F9B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29849" y="4107602"/>
                <a:ext cx="1832134" cy="16765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279D34F-1153-4419-AA1F-60C6A9A27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64DAEC2-5B0B-4069-8A4F-695AF6FED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3683A79-5219-479E-B112-4F6CE1EA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2FF854-F527-4D95-96BB-9499B1B596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51223C9-F7D4-4D8B-BF6C-888B83560753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C82374D-CEC3-42A5-BA38-D7416178050D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E2A3279-E31C-4660-941D-F675449AB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5BF2480-3204-4679-B648-89DD03C17536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8783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971315-297B-4D01-B16A-F4D7064EE32A}"/>
              </a:ext>
            </a:extLst>
          </p:cNvPr>
          <p:cNvGrpSpPr/>
          <p:nvPr/>
        </p:nvGrpSpPr>
        <p:grpSpPr>
          <a:xfrm>
            <a:off x="152400" y="2600325"/>
            <a:ext cx="8861838" cy="4114800"/>
            <a:chOff x="-14486" y="995206"/>
            <a:chExt cx="10834910" cy="495116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E1AAA6-8C30-4D51-B688-32DF7A47BF1F}"/>
                </a:ext>
              </a:extLst>
            </p:cNvPr>
            <p:cNvGrpSpPr/>
            <p:nvPr/>
          </p:nvGrpSpPr>
          <p:grpSpPr>
            <a:xfrm>
              <a:off x="-14486" y="995206"/>
              <a:ext cx="10834910" cy="4951162"/>
              <a:chOff x="-14486" y="995206"/>
              <a:chExt cx="10834910" cy="4951162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503507D-FA47-4B42-A5F5-D6067CED4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6" y="995206"/>
                <a:ext cx="10790073" cy="4909966"/>
              </a:xfrm>
              <a:prstGeom prst="rect">
                <a:avLst/>
              </a:prstGeom>
            </p:spPr>
          </p:pic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56F447E-90A0-4A9A-91A1-64CA177881D4}"/>
                  </a:ext>
                </a:extLst>
              </p:cNvPr>
              <p:cNvSpPr/>
              <p:nvPr/>
            </p:nvSpPr>
            <p:spPr>
              <a:xfrm>
                <a:off x="-14486" y="3390682"/>
                <a:ext cx="888769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7692" h="2542541">
                    <a:moveTo>
                      <a:pt x="6736956" y="0"/>
                    </a:moveTo>
                    <a:lnTo>
                      <a:pt x="8887692" y="2527568"/>
                    </a:lnTo>
                    <a:lnTo>
                      <a:pt x="3560" y="2542541"/>
                    </a:lnTo>
                    <a:cubicBezTo>
                      <a:pt x="4592" y="2413556"/>
                      <a:pt x="-903" y="2276027"/>
                      <a:pt x="129" y="2147042"/>
                    </a:cubicBezTo>
                    <a:lnTo>
                      <a:pt x="6096132" y="7246"/>
                    </a:lnTo>
                    <a:lnTo>
                      <a:pt x="673695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A1FABEF-EA84-4C66-BC4C-A4BA7D0AFCD7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6DDE768-03A2-4267-BF12-D67F115F7FEE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4F705AC-9C91-4865-AA3E-436E9D03D1BF}"/>
                  </a:ext>
                </a:extLst>
              </p:cNvPr>
              <p:cNvSpPr/>
              <p:nvPr/>
            </p:nvSpPr>
            <p:spPr>
              <a:xfrm>
                <a:off x="6957000" y="3644553"/>
                <a:ext cx="3863424" cy="2266751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  <a:gd name="connsiteX0" fmla="*/ 0 w 3863424"/>
                  <a:gd name="connsiteY0" fmla="*/ 21115 h 2266751"/>
                  <a:gd name="connsiteX1" fmla="*/ 1924057 w 3863424"/>
                  <a:gd name="connsiteY1" fmla="*/ 2266751 h 2266751"/>
                  <a:gd name="connsiteX2" fmla="*/ 3863424 w 3863424"/>
                  <a:gd name="connsiteY2" fmla="*/ 2266678 h 2266751"/>
                  <a:gd name="connsiteX3" fmla="*/ 309206 w 3863424"/>
                  <a:gd name="connsiteY3" fmla="*/ 0 h 2266751"/>
                  <a:gd name="connsiteX4" fmla="*/ 0 w 3863424"/>
                  <a:gd name="connsiteY4" fmla="*/ 21115 h 226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751">
                    <a:moveTo>
                      <a:pt x="0" y="21115"/>
                    </a:moveTo>
                    <a:lnTo>
                      <a:pt x="1924057" y="2266751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7DFCBDC-E44F-4D8D-B6A5-855281F3FBE8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24E1917-85D5-4864-B502-1E0871756218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F761842-E83C-443F-92ED-8FD92EA1FE88}"/>
                  </a:ext>
                </a:extLst>
              </p:cNvPr>
              <p:cNvCxnSpPr>
                <a:cxnSpLocks/>
                <a:endCxn id="94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6C1BA71-E957-4EA0-B97E-D92001E621C2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79C3B23-922E-48BE-A756-0DF951630076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88B6D43-4C3B-4FB7-859F-5837CADE7570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6186715-50B0-429B-B73C-977CC8ABA9BA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53B2984-F773-4CB4-9F43-CE41D9218F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615D1D-4689-4A1E-AFE3-E86B61077D3B}"/>
                  </a:ext>
                </a:extLst>
              </p:cNvPr>
              <p:cNvSpPr/>
              <p:nvPr/>
            </p:nvSpPr>
            <p:spPr>
              <a:xfrm>
                <a:off x="6172414" y="3758006"/>
                <a:ext cx="336605" cy="39167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605" h="391678">
                    <a:moveTo>
                      <a:pt x="170954" y="5187"/>
                    </a:moveTo>
                    <a:lnTo>
                      <a:pt x="0" y="387763"/>
                    </a:lnTo>
                    <a:lnTo>
                      <a:pt x="265898" y="391678"/>
                    </a:lnTo>
                    <a:lnTo>
                      <a:pt x="336605" y="0"/>
                    </a:lnTo>
                    <a:lnTo>
                      <a:pt x="170954" y="5187"/>
                    </a:lnTo>
                    <a:close/>
                  </a:path>
                </a:pathLst>
              </a:cu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14B9470-06D7-4213-8BD9-A320A5061D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47D214-EDE9-4C5E-9830-09F91F3FBE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77973C0-7688-4DDB-BF70-03B03CBFC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12BE470-15E8-492D-96B0-DF4860B14A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0F5C577-491C-46E9-A39E-265C77DB4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43AFF7D-6B84-4986-B046-136CD49A0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73A1E91-8255-4822-8805-F08FC5DAB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21B52B-D612-4F9D-B787-B6028392E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0B0177B-569A-471D-A712-EBA978D4FE18}"/>
                  </a:ext>
                </a:extLst>
              </p:cNvPr>
              <p:cNvSpPr/>
              <p:nvPr/>
            </p:nvSpPr>
            <p:spPr>
              <a:xfrm>
                <a:off x="1147034" y="3230735"/>
                <a:ext cx="5366369" cy="2715633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9810" h="2659774">
                    <a:moveTo>
                      <a:pt x="4339810" y="0"/>
                    </a:moveTo>
                    <a:lnTo>
                      <a:pt x="0" y="2659774"/>
                    </a:lnTo>
                    <a:lnTo>
                      <a:pt x="144460" y="2654783"/>
                    </a:lnTo>
                    <a:lnTo>
                      <a:pt x="433981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8D0F28-558D-4E54-9BB5-7CBE52CDD397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C59FC7E-0B6C-4B29-8103-D6A0758230CC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546225A-07AB-4C2B-94D1-280FC0EEF352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8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8860364-2A67-40C3-90B2-4213ADCB8D03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4BAAC14-9331-400F-A4C7-9D309B6E2CCB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7C7D39-410A-49B5-A755-A272C81DBD02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2AA7A0C-0966-4D5C-AEAF-A98CD2A80AF3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09A46BA-3D10-49CD-9DD0-9D79B4710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6EF1A74-86C4-4D26-A49F-9B8C460F31D2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48B546D1-BF83-482F-ABCC-7A1CA9CD80D0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786AF64-271B-4DC4-B9F5-B9961D15D8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777038C4-C050-4005-9277-253396D835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410E5D6-65F1-42A7-8289-FE69BE15FB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D8CA2CA-4B1A-4809-8503-88787EF6D0F2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5C24FF-2590-4DD0-872A-3DFA0346481F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0CF623-6EFD-44A4-9FC9-F7B04CFF8C4C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BE20C11-D4B8-4538-BF59-E97846BEBC4B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2663F32-EA0C-466E-89DE-99ADB1CCDCB6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644EFA9-441B-4BAF-B605-C259A32690EF}"/>
                  </a:ext>
                </a:extLst>
              </p:cNvPr>
              <p:cNvSpPr/>
              <p:nvPr/>
            </p:nvSpPr>
            <p:spPr>
              <a:xfrm>
                <a:off x="5469017" y="3925314"/>
                <a:ext cx="1759262" cy="180794"/>
              </a:xfrm>
              <a:custGeom>
                <a:avLst/>
                <a:gdLst>
                  <a:gd name="connsiteX0" fmla="*/ 205131 w 1714065"/>
                  <a:gd name="connsiteY0" fmla="*/ 10430 h 180794"/>
                  <a:gd name="connsiteX1" fmla="*/ 0 w 1714065"/>
                  <a:gd name="connsiteY1" fmla="*/ 180794 h 180794"/>
                  <a:gd name="connsiteX2" fmla="*/ 1714065 w 1714065"/>
                  <a:gd name="connsiteY2" fmla="*/ 159933 h 180794"/>
                  <a:gd name="connsiteX3" fmla="*/ 1609761 w 1714065"/>
                  <a:gd name="connsiteY3" fmla="*/ 0 h 180794"/>
                  <a:gd name="connsiteX4" fmla="*/ 205131 w 1714065"/>
                  <a:gd name="connsiteY4" fmla="*/ 10430 h 180794"/>
                  <a:gd name="connsiteX0" fmla="*/ 229468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29468 w 1738402"/>
                  <a:gd name="connsiteY4" fmla="*/ 10430 h 180794"/>
                  <a:gd name="connsiteX0" fmla="*/ 215561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15561 w 173840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73840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66887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262" h="180794">
                    <a:moveTo>
                      <a:pt x="215561" y="10430"/>
                    </a:moveTo>
                    <a:lnTo>
                      <a:pt x="0" y="180794"/>
                    </a:lnTo>
                    <a:lnTo>
                      <a:pt x="1759262" y="166887"/>
                    </a:lnTo>
                    <a:lnTo>
                      <a:pt x="1634098" y="0"/>
                    </a:lnTo>
                    <a:lnTo>
                      <a:pt x="215561" y="1043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A791B81-56F5-42A2-8A9D-642D15884DAA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C710153-2A1B-47B0-A5DD-6EE49446B8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9385" y="3905177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7DE7A54-AB67-4B0F-90A6-9489DC9787F4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Isosceles Triangle 202">
                <a:extLst>
                  <a:ext uri="{FF2B5EF4-FFF2-40B4-BE49-F238E27FC236}">
                    <a16:creationId xmlns:a16="http://schemas.microsoft.com/office/drawing/2014/main" id="{42408E86-DE28-4FCC-9B2D-391B25295A52}"/>
                  </a:ext>
                </a:extLst>
              </p:cNvPr>
              <p:cNvSpPr/>
              <p:nvPr/>
            </p:nvSpPr>
            <p:spPr>
              <a:xfrm rot="10800000">
                <a:off x="6874871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Isosceles Triangle 203">
                <a:extLst>
                  <a:ext uri="{FF2B5EF4-FFF2-40B4-BE49-F238E27FC236}">
                    <a16:creationId xmlns:a16="http://schemas.microsoft.com/office/drawing/2014/main" id="{818C88A3-3CCD-44EF-A844-E037610D83D8}"/>
                  </a:ext>
                </a:extLst>
              </p:cNvPr>
              <p:cNvSpPr/>
              <p:nvPr/>
            </p:nvSpPr>
            <p:spPr>
              <a:xfrm rot="10800000">
                <a:off x="7092072" y="424233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Isosceles Triangle 204">
                <a:extLst>
                  <a:ext uri="{FF2B5EF4-FFF2-40B4-BE49-F238E27FC236}">
                    <a16:creationId xmlns:a16="http://schemas.microsoft.com/office/drawing/2014/main" id="{C5749390-102F-4369-8688-F4F4DE61524A}"/>
                  </a:ext>
                </a:extLst>
              </p:cNvPr>
              <p:cNvSpPr/>
              <p:nvPr/>
            </p:nvSpPr>
            <p:spPr>
              <a:xfrm rot="10800000">
                <a:off x="6655237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Isosceles Triangle 205">
                <a:extLst>
                  <a:ext uri="{FF2B5EF4-FFF2-40B4-BE49-F238E27FC236}">
                    <a16:creationId xmlns:a16="http://schemas.microsoft.com/office/drawing/2014/main" id="{21E09A24-A66C-46A0-BD57-E3E21B36EDD0}"/>
                  </a:ext>
                </a:extLst>
              </p:cNvPr>
              <p:cNvSpPr/>
              <p:nvPr/>
            </p:nvSpPr>
            <p:spPr>
              <a:xfrm rot="10800000">
                <a:off x="6455589" y="4247478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Isosceles Triangle 83">
                <a:extLst>
                  <a:ext uri="{FF2B5EF4-FFF2-40B4-BE49-F238E27FC236}">
                    <a16:creationId xmlns:a16="http://schemas.microsoft.com/office/drawing/2014/main" id="{467354F9-6765-4804-8D1F-898A8BAF5C5D}"/>
                  </a:ext>
                </a:extLst>
              </p:cNvPr>
              <p:cNvSpPr/>
              <p:nvPr/>
            </p:nvSpPr>
            <p:spPr>
              <a:xfrm rot="943901">
                <a:off x="6329436" y="3639254"/>
                <a:ext cx="46541" cy="56249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2940 h 72940"/>
                  <a:gd name="connsiteX1" fmla="*/ 20099 w 46541"/>
                  <a:gd name="connsiteY1" fmla="*/ 0 h 72940"/>
                  <a:gd name="connsiteX2" fmla="*/ 46541 w 46541"/>
                  <a:gd name="connsiteY2" fmla="*/ 59238 h 72940"/>
                  <a:gd name="connsiteX3" fmla="*/ 0 w 46541"/>
                  <a:gd name="connsiteY3" fmla="*/ 72940 h 72940"/>
                  <a:gd name="connsiteX0" fmla="*/ 0 w 46541"/>
                  <a:gd name="connsiteY0" fmla="*/ 56249 h 56249"/>
                  <a:gd name="connsiteX1" fmla="*/ 22327 w 46541"/>
                  <a:gd name="connsiteY1" fmla="*/ 0 h 56249"/>
                  <a:gd name="connsiteX2" fmla="*/ 46541 w 46541"/>
                  <a:gd name="connsiteY2" fmla="*/ 42547 h 56249"/>
                  <a:gd name="connsiteX3" fmla="*/ 0 w 46541"/>
                  <a:gd name="connsiteY3" fmla="*/ 56249 h 56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6249">
                    <a:moveTo>
                      <a:pt x="0" y="56249"/>
                    </a:moveTo>
                    <a:lnTo>
                      <a:pt x="22327" y="0"/>
                    </a:lnTo>
                    <a:lnTo>
                      <a:pt x="46541" y="42547"/>
                    </a:lnTo>
                    <a:lnTo>
                      <a:pt x="0" y="5624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Isosceles Triangle 83">
                <a:extLst>
                  <a:ext uri="{FF2B5EF4-FFF2-40B4-BE49-F238E27FC236}">
                    <a16:creationId xmlns:a16="http://schemas.microsoft.com/office/drawing/2014/main" id="{1D3DEB30-45D9-460A-81C6-FD441885C795}"/>
                  </a:ext>
                </a:extLst>
              </p:cNvPr>
              <p:cNvSpPr/>
              <p:nvPr/>
            </p:nvSpPr>
            <p:spPr>
              <a:xfrm rot="943901">
                <a:off x="6231516" y="3637400"/>
                <a:ext cx="46541" cy="57187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76169 h 76169"/>
                  <a:gd name="connsiteX1" fmla="*/ 31560 w 46541"/>
                  <a:gd name="connsiteY1" fmla="*/ 0 h 76169"/>
                  <a:gd name="connsiteX2" fmla="*/ 46541 w 46541"/>
                  <a:gd name="connsiteY2" fmla="*/ 62467 h 76169"/>
                  <a:gd name="connsiteX3" fmla="*/ 0 w 46541"/>
                  <a:gd name="connsiteY3" fmla="*/ 76169 h 76169"/>
                  <a:gd name="connsiteX0" fmla="*/ 0 w 46541"/>
                  <a:gd name="connsiteY0" fmla="*/ 57187 h 57187"/>
                  <a:gd name="connsiteX1" fmla="*/ 34432 w 46541"/>
                  <a:gd name="connsiteY1" fmla="*/ 0 h 57187"/>
                  <a:gd name="connsiteX2" fmla="*/ 46541 w 46541"/>
                  <a:gd name="connsiteY2" fmla="*/ 43485 h 57187"/>
                  <a:gd name="connsiteX3" fmla="*/ 0 w 46541"/>
                  <a:gd name="connsiteY3" fmla="*/ 57187 h 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7187">
                    <a:moveTo>
                      <a:pt x="0" y="57187"/>
                    </a:moveTo>
                    <a:lnTo>
                      <a:pt x="34432" y="0"/>
                    </a:lnTo>
                    <a:lnTo>
                      <a:pt x="46541" y="43485"/>
                    </a:lnTo>
                    <a:lnTo>
                      <a:pt x="0" y="5718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Isosceles Triangle 83">
                <a:extLst>
                  <a:ext uri="{FF2B5EF4-FFF2-40B4-BE49-F238E27FC236}">
                    <a16:creationId xmlns:a16="http://schemas.microsoft.com/office/drawing/2014/main" id="{F8EA0B48-DC8A-4605-8476-6389A4B1FBFA}"/>
                  </a:ext>
                </a:extLst>
              </p:cNvPr>
              <p:cNvSpPr/>
              <p:nvPr/>
            </p:nvSpPr>
            <p:spPr>
              <a:xfrm rot="943901">
                <a:off x="6135740" y="3636433"/>
                <a:ext cx="46541" cy="59123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4521 h 74521"/>
                  <a:gd name="connsiteX1" fmla="*/ 34497 w 46541"/>
                  <a:gd name="connsiteY1" fmla="*/ 0 h 74521"/>
                  <a:gd name="connsiteX2" fmla="*/ 46541 w 46541"/>
                  <a:gd name="connsiteY2" fmla="*/ 60819 h 74521"/>
                  <a:gd name="connsiteX3" fmla="*/ 0 w 46541"/>
                  <a:gd name="connsiteY3" fmla="*/ 74521 h 74521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64998 h 64998"/>
                  <a:gd name="connsiteX1" fmla="*/ 44600 w 46541"/>
                  <a:gd name="connsiteY1" fmla="*/ 0 h 64998"/>
                  <a:gd name="connsiteX2" fmla="*/ 46541 w 46541"/>
                  <a:gd name="connsiteY2" fmla="*/ 51296 h 64998"/>
                  <a:gd name="connsiteX3" fmla="*/ 0 w 46541"/>
                  <a:gd name="connsiteY3" fmla="*/ 64998 h 64998"/>
                  <a:gd name="connsiteX0" fmla="*/ 0 w 46541"/>
                  <a:gd name="connsiteY0" fmla="*/ 59123 h 59123"/>
                  <a:gd name="connsiteX1" fmla="*/ 41307 w 46541"/>
                  <a:gd name="connsiteY1" fmla="*/ 0 h 59123"/>
                  <a:gd name="connsiteX2" fmla="*/ 46541 w 46541"/>
                  <a:gd name="connsiteY2" fmla="*/ 45421 h 59123"/>
                  <a:gd name="connsiteX3" fmla="*/ 0 w 46541"/>
                  <a:gd name="connsiteY3" fmla="*/ 59123 h 5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9123">
                    <a:moveTo>
                      <a:pt x="0" y="59123"/>
                    </a:moveTo>
                    <a:lnTo>
                      <a:pt x="41307" y="0"/>
                    </a:lnTo>
                    <a:lnTo>
                      <a:pt x="46541" y="45421"/>
                    </a:lnTo>
                    <a:lnTo>
                      <a:pt x="0" y="5912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Isosceles Triangle 83">
                <a:extLst>
                  <a:ext uri="{FF2B5EF4-FFF2-40B4-BE49-F238E27FC236}">
                    <a16:creationId xmlns:a16="http://schemas.microsoft.com/office/drawing/2014/main" id="{33E04068-1D72-4FF4-8E04-61C77DF1D049}"/>
                  </a:ext>
                </a:extLst>
              </p:cNvPr>
              <p:cNvSpPr/>
              <p:nvPr/>
            </p:nvSpPr>
            <p:spPr>
              <a:xfrm rot="943901">
                <a:off x="6040836" y="3636759"/>
                <a:ext cx="54058" cy="57765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8750 h 78750"/>
                  <a:gd name="connsiteX1" fmla="*/ 40727 w 46541"/>
                  <a:gd name="connsiteY1" fmla="*/ 0 h 78750"/>
                  <a:gd name="connsiteX2" fmla="*/ 46541 w 46541"/>
                  <a:gd name="connsiteY2" fmla="*/ 65048 h 78750"/>
                  <a:gd name="connsiteX3" fmla="*/ 0 w 46541"/>
                  <a:gd name="connsiteY3" fmla="*/ 78750 h 78750"/>
                  <a:gd name="connsiteX0" fmla="*/ 0 w 55125"/>
                  <a:gd name="connsiteY0" fmla="*/ 80332 h 80332"/>
                  <a:gd name="connsiteX1" fmla="*/ 55125 w 55125"/>
                  <a:gd name="connsiteY1" fmla="*/ 0 h 80332"/>
                  <a:gd name="connsiteX2" fmla="*/ 46541 w 55125"/>
                  <a:gd name="connsiteY2" fmla="*/ 66630 h 80332"/>
                  <a:gd name="connsiteX3" fmla="*/ 0 w 55125"/>
                  <a:gd name="connsiteY3" fmla="*/ 80332 h 80332"/>
                  <a:gd name="connsiteX0" fmla="*/ 0 w 68876"/>
                  <a:gd name="connsiteY0" fmla="*/ 84205 h 84205"/>
                  <a:gd name="connsiteX1" fmla="*/ 68876 w 68876"/>
                  <a:gd name="connsiteY1" fmla="*/ 0 h 84205"/>
                  <a:gd name="connsiteX2" fmla="*/ 46541 w 68876"/>
                  <a:gd name="connsiteY2" fmla="*/ 70503 h 84205"/>
                  <a:gd name="connsiteX3" fmla="*/ 0 w 68876"/>
                  <a:gd name="connsiteY3" fmla="*/ 84205 h 84205"/>
                  <a:gd name="connsiteX0" fmla="*/ 0 w 57351"/>
                  <a:gd name="connsiteY0" fmla="*/ 63641 h 63641"/>
                  <a:gd name="connsiteX1" fmla="*/ 57351 w 57351"/>
                  <a:gd name="connsiteY1" fmla="*/ 0 h 63641"/>
                  <a:gd name="connsiteX2" fmla="*/ 46541 w 57351"/>
                  <a:gd name="connsiteY2" fmla="*/ 49939 h 63641"/>
                  <a:gd name="connsiteX3" fmla="*/ 0 w 57351"/>
                  <a:gd name="connsiteY3" fmla="*/ 63641 h 63641"/>
                  <a:gd name="connsiteX0" fmla="*/ 0 w 54058"/>
                  <a:gd name="connsiteY0" fmla="*/ 57765 h 57765"/>
                  <a:gd name="connsiteX1" fmla="*/ 54058 w 54058"/>
                  <a:gd name="connsiteY1" fmla="*/ 0 h 57765"/>
                  <a:gd name="connsiteX2" fmla="*/ 46541 w 54058"/>
                  <a:gd name="connsiteY2" fmla="*/ 44063 h 57765"/>
                  <a:gd name="connsiteX3" fmla="*/ 0 w 54058"/>
                  <a:gd name="connsiteY3" fmla="*/ 57765 h 5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58" h="57765">
                    <a:moveTo>
                      <a:pt x="0" y="57765"/>
                    </a:moveTo>
                    <a:lnTo>
                      <a:pt x="54058" y="0"/>
                    </a:lnTo>
                    <a:lnTo>
                      <a:pt x="46541" y="44063"/>
                    </a:lnTo>
                    <a:lnTo>
                      <a:pt x="0" y="5776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88E7B533-01EA-488D-BE96-1ACBE740A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955" y="5494781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6631A27-98C6-44E0-96C6-27331F93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1481" y="5313459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1849A0F-3B11-46F2-AB1B-469910CBAE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329" y="5136586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15135D7-A7D1-4DE0-A345-199E8E2FAA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313" y="4963049"/>
                <a:ext cx="278003" cy="26104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7253C33-5003-4345-B9F2-5E8108E37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7926" y="4777891"/>
                <a:ext cx="223058" cy="2771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7C5EA8E6-0C7E-4F5B-86E1-46EEB6A30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727" y="4605420"/>
                <a:ext cx="204293" cy="2998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8881696-DCCA-4B06-9ED1-F4C486028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53" y="4448324"/>
                <a:ext cx="156409" cy="2064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74CBA88-3D53-4DBE-8771-C29BE15B7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1799" y="4290263"/>
                <a:ext cx="153527" cy="2511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D3FEE77D-A96F-4418-9C56-E70E3DF32F84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4707980" y="4143792"/>
                <a:ext cx="135623" cy="2080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9FDF9133-57C9-4E26-ACD6-1380863D380F}"/>
                  </a:ext>
                </a:extLst>
              </p:cNvPr>
              <p:cNvSpPr/>
              <p:nvPr/>
            </p:nvSpPr>
            <p:spPr>
              <a:xfrm>
                <a:off x="1819745" y="4164593"/>
                <a:ext cx="3023858" cy="1530037"/>
              </a:xfrm>
              <a:custGeom>
                <a:avLst/>
                <a:gdLst>
                  <a:gd name="connsiteX0" fmla="*/ 0 w 1792586"/>
                  <a:gd name="connsiteY0" fmla="*/ 769545 h 841973"/>
                  <a:gd name="connsiteX1" fmla="*/ 380246 w 1792586"/>
                  <a:gd name="connsiteY1" fmla="*/ 841973 h 841973"/>
                  <a:gd name="connsiteX2" fmla="*/ 1792586 w 1792586"/>
                  <a:gd name="connsiteY2" fmla="*/ 0 h 841973"/>
                  <a:gd name="connsiteX0" fmla="*/ 0 w 3105339"/>
                  <a:gd name="connsiteY0" fmla="*/ 1448555 h 1448555"/>
                  <a:gd name="connsiteX1" fmla="*/ 1692999 w 3105339"/>
                  <a:gd name="connsiteY1" fmla="*/ 841973 h 1448555"/>
                  <a:gd name="connsiteX2" fmla="*/ 3105339 w 3105339"/>
                  <a:gd name="connsiteY2" fmla="*/ 0 h 1448555"/>
                  <a:gd name="connsiteX0" fmla="*/ 0 w 3105339"/>
                  <a:gd name="connsiteY0" fmla="*/ 1448555 h 1539090"/>
                  <a:gd name="connsiteX1" fmla="*/ 226338 w 3105339"/>
                  <a:gd name="connsiteY1" fmla="*/ 1539090 h 1539090"/>
                  <a:gd name="connsiteX2" fmla="*/ 3105339 w 3105339"/>
                  <a:gd name="connsiteY2" fmla="*/ 0 h 1539090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19917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30037"/>
                  <a:gd name="connsiteX1" fmla="*/ 307820 w 3023858"/>
                  <a:gd name="connsiteY1" fmla="*/ 1530037 h 1530037"/>
                  <a:gd name="connsiteX2" fmla="*/ 3023858 w 3023858"/>
                  <a:gd name="connsiteY2" fmla="*/ 0 h 153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3858" h="1530037">
                    <a:moveTo>
                      <a:pt x="0" y="1493823"/>
                    </a:moveTo>
                    <a:lnTo>
                      <a:pt x="307820" y="1530037"/>
                    </a:lnTo>
                    <a:lnTo>
                      <a:pt x="3023858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E60FB718-7BCF-441E-ACBF-AAC9D866200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0C0E95A-1BA1-47B9-B28F-86601755D9FC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4F83C06-35BC-45A3-B2D2-6B57F95C6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29849" y="4107602"/>
                <a:ext cx="1832134" cy="16765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4" name="Picture 2" descr="Image result for kids walking at beach crosswalk">
                <a:extLst>
                  <a:ext uri="{FF2B5EF4-FFF2-40B4-BE49-F238E27FC236}">
                    <a16:creationId xmlns:a16="http://schemas.microsoft.com/office/drawing/2014/main" id="{F91C3E74-8C19-49ED-949E-39FFA5951C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516433" y="3310842"/>
                <a:ext cx="1210545" cy="552512"/>
              </a:xfrm>
              <a:prstGeom prst="rect">
                <a:avLst/>
              </a:prstGeom>
              <a:noFill/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12" descr="Related image">
                <a:extLst>
                  <a:ext uri="{FF2B5EF4-FFF2-40B4-BE49-F238E27FC236}">
                    <a16:creationId xmlns:a16="http://schemas.microsoft.com/office/drawing/2014/main" id="{D927BAB2-31D1-4893-8B35-0D9FA8DA1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77614" y="3661032"/>
                <a:ext cx="749825" cy="1792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9B02EDE-4A9A-4CBA-9570-0D1901219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42E2F7-FAC6-48A2-844E-DEC007B5C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1E50FEE-EA9A-46C5-986C-65F668C17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2610360-9EC7-4EED-9F9C-DE78F7DB4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B5B8637-9C39-4EAC-9505-7A4A04E5F38A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0DE7298-6A10-42FB-8E43-F59DF2B0D0D6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80F31EF-16A3-492A-B47B-C4B1F864F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F0217C-CB14-4914-9EF0-8DB063ED9484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12" descr="Related image">
              <a:extLst>
                <a:ext uri="{FF2B5EF4-FFF2-40B4-BE49-F238E27FC236}">
                  <a16:creationId xmlns:a16="http://schemas.microsoft.com/office/drawing/2014/main" id="{F985BEAC-47D0-4D3C-9A56-BA34DEB624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3566" y="3659689"/>
              <a:ext cx="620347" cy="1443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101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093D52DF-D375-4F73-8116-70EC55E75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7467600" cy="4419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Salisbury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 Harrington – Town Manager and Facilitator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Pearson – Town Planning Director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Director of Public Works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MassDOT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Suszynski, P.E. - MassDOT Deputy District 4 Highway Director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Fallon, P.E. – MassDOT District 4 Project Development Engineer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Jacobs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Becky Williamson, P.E. – Jacobs Project Executive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Crowley, P.E. – Jacobs Project Manager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 Rabito, P.E. –  Technical Advisor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Lindsey Vazquez, EIT – Jacobs Project Engineer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9906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2D872D"/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926475D-1C12-43DE-9034-5D9677E7A394}"/>
              </a:ext>
            </a:extLst>
          </p:cNvPr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59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1295400" y="4953000"/>
            <a:ext cx="15240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78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2133600" y="5410200"/>
            <a:ext cx="914400" cy="4572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79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3276600" y="4419600"/>
            <a:ext cx="228600" cy="3048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8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3429000" y="4953000"/>
            <a:ext cx="8382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21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4267200" y="4953000"/>
            <a:ext cx="2514600" cy="3810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5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5943600" y="5486400"/>
            <a:ext cx="914400" cy="2286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37493A-8972-4FE2-A4AE-D8BF6BD18613}"/>
              </a:ext>
            </a:extLst>
          </p:cNvPr>
          <p:cNvSpPr/>
          <p:nvPr/>
        </p:nvSpPr>
        <p:spPr>
          <a:xfrm>
            <a:off x="5867400" y="5684874"/>
            <a:ext cx="1295400" cy="2286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B5CD93-605B-4703-8F2D-A7AB1F92FC73}"/>
              </a:ext>
            </a:extLst>
          </p:cNvPr>
          <p:cNvSpPr/>
          <p:nvPr/>
        </p:nvSpPr>
        <p:spPr>
          <a:xfrm>
            <a:off x="6896100" y="4440685"/>
            <a:ext cx="571500" cy="2286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38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2A96-7F0A-4D57-92C3-50AF2D89E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04" y="1626326"/>
            <a:ext cx="7456192" cy="49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2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063068-042C-4A90-A37C-2440CD945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600200"/>
            <a:ext cx="7772400" cy="49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27D655-D54E-4818-96F3-03B8B04B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590800"/>
            <a:ext cx="883919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4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10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of 2 miles of North End Boulevard (Route 1A) – from Beach Road and the New Hampshire State Line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of Complete Streets Elements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Design at Central Avenue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Accessibility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 and Pedestrian Accommodations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 System Improvements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205FA4">
              <a:alpha val="15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>
              <a:spcBef>
                <a:spcPct val="0"/>
              </a:spcBef>
              <a:buNone/>
              <a:defRPr sz="3600">
                <a:solidFill>
                  <a:srgbClr val="205FA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Scope</a:t>
            </a: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76FDC28-4040-4EF7-987B-7AE06361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AE411A-FC08-405B-9EA6-7E5456C07E5A}"/>
              </a:ext>
            </a:extLst>
          </p:cNvPr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39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3DA1D53-9BB1-40BC-BB18-EE37585EDE28}"/>
              </a:ext>
            </a:extLst>
          </p:cNvPr>
          <p:cNvGrpSpPr/>
          <p:nvPr/>
        </p:nvGrpSpPr>
        <p:grpSpPr>
          <a:xfrm>
            <a:off x="122990" y="2590800"/>
            <a:ext cx="8861984" cy="4119465"/>
            <a:chOff x="-21108" y="995206"/>
            <a:chExt cx="10840968" cy="49139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34B4316-ABF5-4DEC-BAD7-35DDB43D9F7F}"/>
                </a:ext>
              </a:extLst>
            </p:cNvPr>
            <p:cNvGrpSpPr/>
            <p:nvPr/>
          </p:nvGrpSpPr>
          <p:grpSpPr>
            <a:xfrm>
              <a:off x="-21108" y="995206"/>
              <a:ext cx="10840968" cy="4913970"/>
              <a:chOff x="-21108" y="995206"/>
              <a:chExt cx="10840968" cy="491397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5B2912E-6BFD-45F2-9F2C-4A813C416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7" y="995206"/>
                <a:ext cx="10793755" cy="4909966"/>
              </a:xfrm>
              <a:prstGeom prst="rect">
                <a:avLst/>
              </a:prstGeom>
            </p:spPr>
          </p:pic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9EADF9D-3E59-4EB9-999B-908F83C0C6DC}"/>
                  </a:ext>
                </a:extLst>
              </p:cNvPr>
              <p:cNvSpPr/>
              <p:nvPr/>
            </p:nvSpPr>
            <p:spPr>
              <a:xfrm>
                <a:off x="-21108" y="3379718"/>
                <a:ext cx="8902142" cy="2524814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467216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483400 w 8279054"/>
                  <a:gd name="connsiteY3" fmla="*/ 29392 h 2534361"/>
                  <a:gd name="connsiteX4" fmla="*/ 6100776 w 8279054"/>
                  <a:gd name="connsiteY4" fmla="*/ 0 h 2534361"/>
                  <a:gd name="connsiteX0" fmla="*/ 6602483 w 8780761"/>
                  <a:gd name="connsiteY0" fmla="*/ 0 h 2558637"/>
                  <a:gd name="connsiteX1" fmla="*/ 8780761 w 8780761"/>
                  <a:gd name="connsiteY1" fmla="*/ 2524814 h 2558637"/>
                  <a:gd name="connsiteX2" fmla="*/ 0 w 8780761"/>
                  <a:gd name="connsiteY2" fmla="*/ 2558637 h 2558637"/>
                  <a:gd name="connsiteX3" fmla="*/ 5985107 w 8780761"/>
                  <a:gd name="connsiteY3" fmla="*/ 29392 h 2558637"/>
                  <a:gd name="connsiteX4" fmla="*/ 6602483 w 8780761"/>
                  <a:gd name="connsiteY4" fmla="*/ 0 h 2558637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6106488 w 8902142"/>
                  <a:gd name="connsiteY3" fmla="*/ 29392 h 2524814"/>
                  <a:gd name="connsiteX4" fmla="*/ 6723864 w 8902142"/>
                  <a:gd name="connsiteY4" fmla="*/ 0 h 2524814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579458 w 8902142"/>
                  <a:gd name="connsiteY3" fmla="*/ 2276615 h 2524814"/>
                  <a:gd name="connsiteX4" fmla="*/ 6106488 w 8902142"/>
                  <a:gd name="connsiteY4" fmla="*/ 29392 h 2524814"/>
                  <a:gd name="connsiteX5" fmla="*/ 6723864 w 8902142"/>
                  <a:gd name="connsiteY5" fmla="*/ 0 h 2524814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45384 w 8902142"/>
                  <a:gd name="connsiteY3" fmla="*/ 2130958 h 2524814"/>
                  <a:gd name="connsiteX4" fmla="*/ 6106488 w 8902142"/>
                  <a:gd name="connsiteY4" fmla="*/ 29392 h 2524814"/>
                  <a:gd name="connsiteX5" fmla="*/ 6723864 w 8902142"/>
                  <a:gd name="connsiteY5" fmla="*/ 0 h 25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02142" h="2524814">
                    <a:moveTo>
                      <a:pt x="6723864" y="0"/>
                    </a:moveTo>
                    <a:lnTo>
                      <a:pt x="8902142" y="2524814"/>
                    </a:lnTo>
                    <a:lnTo>
                      <a:pt x="0" y="2518177"/>
                    </a:lnTo>
                    <a:lnTo>
                      <a:pt x="45384" y="2130958"/>
                    </a:lnTo>
                    <a:lnTo>
                      <a:pt x="6106488" y="29392"/>
                    </a:lnTo>
                    <a:lnTo>
                      <a:pt x="6723864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FDA85E0-F030-4680-8F9A-577E12929E05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4497429-B6A9-4D44-8701-D6AC8AC7D796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F19D007-02C6-445A-9A91-0DA67D3D383B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BD71061-4F5F-4FC9-96AF-87217095F6A6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0BD6707-0845-451B-B181-0A26D5DCD345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D1F2C47-5924-43DD-9E58-26C9AFA16C15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898CC76-FC83-41AA-8A9F-622979A16638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71C038E-19AE-464A-BAFA-E66F5F4520EA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5DD8C33-F9C6-4DF6-A5DD-268EE74FE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5788" y="3795401"/>
                <a:ext cx="445218" cy="215483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DBC6D2A-DD56-4942-B67B-40E70155F2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8286" y="3803053"/>
                <a:ext cx="161626" cy="2078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EFB9BFE-E617-4D2D-8FC6-D24FEABEFF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76314" y="3792654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092C6AE-60BF-4333-B8FC-C2B3B3F33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2169" y="3804990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F8F9663-55E1-4DC4-9F5F-F499F42587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BD88AF1-806D-44F2-A9F8-0AC049AD9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3266D3-A126-4BC8-ACF2-68AC23B44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74419C8-01E6-4278-93B8-AA00C00B13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44749" y="3800668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3F9011A-B107-47B8-9D7B-2A37E3CBD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376573">
                <a:off x="5629547" y="3283877"/>
                <a:ext cx="584118" cy="351187"/>
              </a:xfrm>
              <a:prstGeom prst="rect">
                <a:avLst/>
              </a:prstGeom>
            </p:spPr>
          </p:pic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A819E06-6B38-44E6-A5DE-F6130215EA3C}"/>
                  </a:ext>
                </a:extLst>
              </p:cNvPr>
              <p:cNvSpPr/>
              <p:nvPr/>
            </p:nvSpPr>
            <p:spPr>
              <a:xfrm>
                <a:off x="5299360" y="3792879"/>
                <a:ext cx="420417" cy="223556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238097 w 420417"/>
                  <a:gd name="connsiteY0" fmla="*/ 2805 h 263661"/>
                  <a:gd name="connsiteX1" fmla="*/ 0 w 420417"/>
                  <a:gd name="connsiteY1" fmla="*/ 221145 h 263661"/>
                  <a:gd name="connsiteX2" fmla="*/ 330660 w 420417"/>
                  <a:gd name="connsiteY2" fmla="*/ 263661 h 263661"/>
                  <a:gd name="connsiteX3" fmla="*/ 420417 w 420417"/>
                  <a:gd name="connsiteY3" fmla="*/ 0 h 263661"/>
                  <a:gd name="connsiteX4" fmla="*/ 238097 w 420417"/>
                  <a:gd name="connsiteY4" fmla="*/ 2805 h 263661"/>
                  <a:gd name="connsiteX0" fmla="*/ 238097 w 420417"/>
                  <a:gd name="connsiteY0" fmla="*/ 2805 h 223556"/>
                  <a:gd name="connsiteX1" fmla="*/ 0 w 420417"/>
                  <a:gd name="connsiteY1" fmla="*/ 221145 h 223556"/>
                  <a:gd name="connsiteX2" fmla="*/ 158208 w 420417"/>
                  <a:gd name="connsiteY2" fmla="*/ 223556 h 223556"/>
                  <a:gd name="connsiteX3" fmla="*/ 420417 w 420417"/>
                  <a:gd name="connsiteY3" fmla="*/ 0 h 223556"/>
                  <a:gd name="connsiteX4" fmla="*/ 238097 w 420417"/>
                  <a:gd name="connsiteY4" fmla="*/ 2805 h 223556"/>
                  <a:gd name="connsiteX0" fmla="*/ 314297 w 420417"/>
                  <a:gd name="connsiteY0" fmla="*/ 6815 h 223556"/>
                  <a:gd name="connsiteX1" fmla="*/ 0 w 420417"/>
                  <a:gd name="connsiteY1" fmla="*/ 221145 h 223556"/>
                  <a:gd name="connsiteX2" fmla="*/ 158208 w 420417"/>
                  <a:gd name="connsiteY2" fmla="*/ 223556 h 223556"/>
                  <a:gd name="connsiteX3" fmla="*/ 420417 w 420417"/>
                  <a:gd name="connsiteY3" fmla="*/ 0 h 223556"/>
                  <a:gd name="connsiteX4" fmla="*/ 314297 w 420417"/>
                  <a:gd name="connsiteY4" fmla="*/ 6815 h 22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417" h="223556">
                    <a:moveTo>
                      <a:pt x="314297" y="6815"/>
                    </a:moveTo>
                    <a:lnTo>
                      <a:pt x="0" y="221145"/>
                    </a:lnTo>
                    <a:lnTo>
                      <a:pt x="158208" y="223556"/>
                    </a:lnTo>
                    <a:lnTo>
                      <a:pt x="420417" y="0"/>
                    </a:lnTo>
                    <a:lnTo>
                      <a:pt x="314297" y="681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6AC1B3C-A479-497D-93A7-24F9ADF95E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495" y="3805004"/>
                <a:ext cx="322986" cy="213875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40A0439-3B52-47BB-B027-399820B46F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1763" y="3806270"/>
                <a:ext cx="241141" cy="217352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DAF875C-D7A4-4771-9134-04A6A9034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730" y="3796100"/>
                <a:ext cx="2082886" cy="695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6ED9775-211C-4D56-9C7A-1886606C9F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3453" y="4014888"/>
                <a:ext cx="2780665" cy="1210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D1B71518-581B-4506-8028-20D6B3ABE28C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BAFDA1F3-FDBE-44A5-AD96-29EC64538565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AEEF261-AAA5-414B-BF81-8054DDFEDF00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CE01FB0-6D48-4914-B0CD-BC665991C9BB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83">
              <a:extLst>
                <a:ext uri="{FF2B5EF4-FFF2-40B4-BE49-F238E27FC236}">
                  <a16:creationId xmlns:a16="http://schemas.microsoft.com/office/drawing/2014/main" id="{2ECE0E9F-DFB6-4D39-9D3E-BBB7D6F1C40B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83">
              <a:extLst>
                <a:ext uri="{FF2B5EF4-FFF2-40B4-BE49-F238E27FC236}">
                  <a16:creationId xmlns:a16="http://schemas.microsoft.com/office/drawing/2014/main" id="{CAE51576-4F89-4C79-AA38-095DBAF4D302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83">
              <a:extLst>
                <a:ext uri="{FF2B5EF4-FFF2-40B4-BE49-F238E27FC236}">
                  <a16:creationId xmlns:a16="http://schemas.microsoft.com/office/drawing/2014/main" id="{5389E3A5-50EB-4330-A9B9-14FB5A7646AC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83">
              <a:extLst>
                <a:ext uri="{FF2B5EF4-FFF2-40B4-BE49-F238E27FC236}">
                  <a16:creationId xmlns:a16="http://schemas.microsoft.com/office/drawing/2014/main" id="{5AB0363B-AFBD-40DB-89BC-5032AFB58BFF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230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C1ADA3-9679-46A1-8036-22B0FCE73CA7}"/>
              </a:ext>
            </a:extLst>
          </p:cNvPr>
          <p:cNvGrpSpPr/>
          <p:nvPr/>
        </p:nvGrpSpPr>
        <p:grpSpPr>
          <a:xfrm>
            <a:off x="162013" y="2590800"/>
            <a:ext cx="8852563" cy="4114800"/>
            <a:chOff x="-11424" y="995206"/>
            <a:chExt cx="10831284" cy="49188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6E6B8C4-63B4-4582-9EFA-5D8C86DFCE8A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A00136D3-B856-4CB1-9756-F390881D9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6" y="995206"/>
                <a:ext cx="10793516" cy="4909966"/>
              </a:xfrm>
              <a:prstGeom prst="rect">
                <a:avLst/>
              </a:prstGeom>
            </p:spPr>
          </p:pic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7465438-84A0-4C38-B9FF-3C68DFC05E29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2198817-0E31-44A3-95AB-276CE35BB73A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5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DB6DF2E-BFC3-4787-A7A8-AB46A6FDA2BE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BCBE80C-1790-42C8-A8A9-F80798908BDA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8FD4E4E-0266-4185-A4FE-9CF4DF9D5BB2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DB97B4E-E5CB-424C-B9C2-36E77AF0D4BE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098718A-81BF-48D4-B9FA-8EBA4064F807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8A05128-813F-4BCF-8892-1586BF0054B8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C5CD1DB-510F-451B-B02D-A6056390B561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B1C96F4-33D6-4DB0-8FB9-69E599617D89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2225310-81C5-4261-B3C9-C6F9057036AE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1A259AC-7CEE-4B13-ACE0-6CCEB361410F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5EEC09A-AB92-4A01-AA0D-CD6ED8D229B9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58C4440-21C3-442F-8B13-B0536DE556B2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2CF3E2B-8E28-400A-B4C1-899CC8D16468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EC5BCCD-3F0F-47A2-A505-ED244B656816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0FFF5F3-0CFA-4CF2-AE2C-9D40A32FF71A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B9FE94A-2313-4AA3-8B2B-BB0891AA81E1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85FF1C7-41D7-4779-8E4F-4F0B57900D1B}"/>
                  </a:ext>
                </a:extLst>
              </p:cNvPr>
              <p:cNvCxnSpPr>
                <a:cxnSpLocks/>
                <a:endCxn id="107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48E8FF3-0613-4251-924A-02C9E99F2C67}"/>
                  </a:ext>
                </a:extLst>
              </p:cNvPr>
              <p:cNvCxnSpPr>
                <a:cxnSpLocks/>
                <a:stCxn id="108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0C75393-D172-4210-826E-886652729E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56C9FFA-BEDA-4988-92A7-873AC32A9E80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2FCC0BB-377C-4547-87BD-A463491CDB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1299" y="3806412"/>
                <a:ext cx="186654" cy="22080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F77B15D-4FF2-46D0-B9B8-EB1EADF9B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1928" y="380017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2D46647-C07F-4C9C-B923-E3FD7718F1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E91BD81-AADF-48B9-B903-E88BA15D2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63524AA-CAD3-45AB-8B7F-999E70A942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04B6F44F-4D39-4EF2-BE08-421E92518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FEA48CA-4534-4897-B676-CC15F423BE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33B4052-4B11-4453-973F-506B85ED6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75BC3EE-8D05-468C-BB63-BB469964A194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ADD759E-E66A-4241-9FD8-F352BB888CB1}"/>
                  </a:ext>
                </a:extLst>
              </p:cNvPr>
              <p:cNvSpPr/>
              <p:nvPr/>
            </p:nvSpPr>
            <p:spPr>
              <a:xfrm>
                <a:off x="4600195" y="3751225"/>
                <a:ext cx="597893" cy="237621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  <a:gd name="connsiteX0" fmla="*/ 0 w 597893"/>
                  <a:gd name="connsiteY0" fmla="*/ 84405 h 173536"/>
                  <a:gd name="connsiteX1" fmla="*/ 257965 w 597893"/>
                  <a:gd name="connsiteY1" fmla="*/ 173536 h 173536"/>
                  <a:gd name="connsiteX2" fmla="*/ 597893 w 597893"/>
                  <a:gd name="connsiteY2" fmla="*/ 56246 h 173536"/>
                  <a:gd name="connsiteX3" fmla="*/ 394791 w 597893"/>
                  <a:gd name="connsiteY3" fmla="*/ 0 h 173536"/>
                  <a:gd name="connsiteX4" fmla="*/ 0 w 597893"/>
                  <a:gd name="connsiteY4" fmla="*/ 84405 h 173536"/>
                  <a:gd name="connsiteX0" fmla="*/ 0 w 597893"/>
                  <a:gd name="connsiteY0" fmla="*/ 96974 h 186105"/>
                  <a:gd name="connsiteX1" fmla="*/ 257965 w 597893"/>
                  <a:gd name="connsiteY1" fmla="*/ 186105 h 186105"/>
                  <a:gd name="connsiteX2" fmla="*/ 597893 w 597893"/>
                  <a:gd name="connsiteY2" fmla="*/ 68815 h 186105"/>
                  <a:gd name="connsiteX3" fmla="*/ 347657 w 597893"/>
                  <a:gd name="connsiteY3" fmla="*/ 0 h 186105"/>
                  <a:gd name="connsiteX4" fmla="*/ 0 w 597893"/>
                  <a:gd name="connsiteY4" fmla="*/ 96974 h 186105"/>
                  <a:gd name="connsiteX0" fmla="*/ 0 w 597893"/>
                  <a:gd name="connsiteY0" fmla="*/ 96974 h 224742"/>
                  <a:gd name="connsiteX1" fmla="*/ 273419 w 597893"/>
                  <a:gd name="connsiteY1" fmla="*/ 224742 h 224742"/>
                  <a:gd name="connsiteX2" fmla="*/ 597893 w 597893"/>
                  <a:gd name="connsiteY2" fmla="*/ 68815 h 224742"/>
                  <a:gd name="connsiteX3" fmla="*/ 347657 w 597893"/>
                  <a:gd name="connsiteY3" fmla="*/ 0 h 224742"/>
                  <a:gd name="connsiteX4" fmla="*/ 0 w 597893"/>
                  <a:gd name="connsiteY4" fmla="*/ 96974 h 224742"/>
                  <a:gd name="connsiteX0" fmla="*/ 0 w 597893"/>
                  <a:gd name="connsiteY0" fmla="*/ 96974 h 224742"/>
                  <a:gd name="connsiteX1" fmla="*/ 273419 w 597893"/>
                  <a:gd name="connsiteY1" fmla="*/ 224742 h 224742"/>
                  <a:gd name="connsiteX2" fmla="*/ 597893 w 597893"/>
                  <a:gd name="connsiteY2" fmla="*/ 79118 h 224742"/>
                  <a:gd name="connsiteX3" fmla="*/ 347657 w 597893"/>
                  <a:gd name="connsiteY3" fmla="*/ 0 h 224742"/>
                  <a:gd name="connsiteX4" fmla="*/ 0 w 597893"/>
                  <a:gd name="connsiteY4" fmla="*/ 96974 h 224742"/>
                  <a:gd name="connsiteX0" fmla="*/ 0 w 597893"/>
                  <a:gd name="connsiteY0" fmla="*/ 109853 h 237621"/>
                  <a:gd name="connsiteX1" fmla="*/ 273419 w 597893"/>
                  <a:gd name="connsiteY1" fmla="*/ 237621 h 237621"/>
                  <a:gd name="connsiteX2" fmla="*/ 597893 w 597893"/>
                  <a:gd name="connsiteY2" fmla="*/ 91997 h 237621"/>
                  <a:gd name="connsiteX3" fmla="*/ 329627 w 597893"/>
                  <a:gd name="connsiteY3" fmla="*/ 0 h 237621"/>
                  <a:gd name="connsiteX4" fmla="*/ 0 w 597893"/>
                  <a:gd name="connsiteY4" fmla="*/ 109853 h 23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893" h="237621">
                    <a:moveTo>
                      <a:pt x="0" y="109853"/>
                    </a:moveTo>
                    <a:lnTo>
                      <a:pt x="273419" y="237621"/>
                    </a:lnTo>
                    <a:lnTo>
                      <a:pt x="597893" y="91997"/>
                    </a:lnTo>
                    <a:lnTo>
                      <a:pt x="329627" y="0"/>
                    </a:lnTo>
                    <a:lnTo>
                      <a:pt x="0" y="10985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E842C44-08E8-493B-A117-ADCDE6C999CC}"/>
                  </a:ext>
                </a:extLst>
              </p:cNvPr>
              <p:cNvSpPr/>
              <p:nvPr/>
            </p:nvSpPr>
            <p:spPr>
              <a:xfrm>
                <a:off x="4323898" y="3858521"/>
                <a:ext cx="562654" cy="21416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  <a:gd name="connsiteX0" fmla="*/ 580684 w 580684"/>
                  <a:gd name="connsiteY0" fmla="*/ 79137 h 163525"/>
                  <a:gd name="connsiteX1" fmla="*/ 283689 w 580684"/>
                  <a:gd name="connsiteY1" fmla="*/ 163525 h 163525"/>
                  <a:gd name="connsiteX2" fmla="*/ 0 w 580684"/>
                  <a:gd name="connsiteY2" fmla="*/ 74004 h 163525"/>
                  <a:gd name="connsiteX3" fmla="*/ 350432 w 580684"/>
                  <a:gd name="connsiteY3" fmla="*/ 0 h 163525"/>
                  <a:gd name="connsiteX4" fmla="*/ 580684 w 580684"/>
                  <a:gd name="connsiteY4" fmla="*/ 79137 h 163525"/>
                  <a:gd name="connsiteX0" fmla="*/ 580684 w 580684"/>
                  <a:gd name="connsiteY0" fmla="*/ 88564 h 172952"/>
                  <a:gd name="connsiteX1" fmla="*/ 283689 w 580684"/>
                  <a:gd name="connsiteY1" fmla="*/ 172952 h 172952"/>
                  <a:gd name="connsiteX2" fmla="*/ 0 w 580684"/>
                  <a:gd name="connsiteY2" fmla="*/ 83431 h 172952"/>
                  <a:gd name="connsiteX3" fmla="*/ 306441 w 580684"/>
                  <a:gd name="connsiteY3" fmla="*/ 0 h 172952"/>
                  <a:gd name="connsiteX4" fmla="*/ 580684 w 580684"/>
                  <a:gd name="connsiteY4" fmla="*/ 88564 h 172952"/>
                  <a:gd name="connsiteX0" fmla="*/ 562654 w 562654"/>
                  <a:gd name="connsiteY0" fmla="*/ 85988 h 172952"/>
                  <a:gd name="connsiteX1" fmla="*/ 283689 w 562654"/>
                  <a:gd name="connsiteY1" fmla="*/ 172952 h 172952"/>
                  <a:gd name="connsiteX2" fmla="*/ 0 w 562654"/>
                  <a:gd name="connsiteY2" fmla="*/ 83431 h 172952"/>
                  <a:gd name="connsiteX3" fmla="*/ 306441 w 562654"/>
                  <a:gd name="connsiteY3" fmla="*/ 0 h 172952"/>
                  <a:gd name="connsiteX4" fmla="*/ 562654 w 562654"/>
                  <a:gd name="connsiteY4" fmla="*/ 85988 h 172952"/>
                  <a:gd name="connsiteX0" fmla="*/ 562654 w 562654"/>
                  <a:gd name="connsiteY0" fmla="*/ 106594 h 193558"/>
                  <a:gd name="connsiteX1" fmla="*/ 283689 w 562654"/>
                  <a:gd name="connsiteY1" fmla="*/ 193558 h 193558"/>
                  <a:gd name="connsiteX2" fmla="*/ 0 w 562654"/>
                  <a:gd name="connsiteY2" fmla="*/ 104037 h 193558"/>
                  <a:gd name="connsiteX3" fmla="*/ 314168 w 562654"/>
                  <a:gd name="connsiteY3" fmla="*/ 0 h 193558"/>
                  <a:gd name="connsiteX4" fmla="*/ 562654 w 562654"/>
                  <a:gd name="connsiteY4" fmla="*/ 106594 h 193558"/>
                  <a:gd name="connsiteX0" fmla="*/ 562654 w 562654"/>
                  <a:gd name="connsiteY0" fmla="*/ 122049 h 209013"/>
                  <a:gd name="connsiteX1" fmla="*/ 283689 w 562654"/>
                  <a:gd name="connsiteY1" fmla="*/ 209013 h 209013"/>
                  <a:gd name="connsiteX2" fmla="*/ 0 w 562654"/>
                  <a:gd name="connsiteY2" fmla="*/ 119492 h 209013"/>
                  <a:gd name="connsiteX3" fmla="*/ 285834 w 562654"/>
                  <a:gd name="connsiteY3" fmla="*/ 0 h 209013"/>
                  <a:gd name="connsiteX4" fmla="*/ 562654 w 562654"/>
                  <a:gd name="connsiteY4" fmla="*/ 122049 h 209013"/>
                  <a:gd name="connsiteX0" fmla="*/ 562654 w 562654"/>
                  <a:gd name="connsiteY0" fmla="*/ 127201 h 214165"/>
                  <a:gd name="connsiteX1" fmla="*/ 283689 w 562654"/>
                  <a:gd name="connsiteY1" fmla="*/ 214165 h 214165"/>
                  <a:gd name="connsiteX2" fmla="*/ 0 w 562654"/>
                  <a:gd name="connsiteY2" fmla="*/ 124644 h 214165"/>
                  <a:gd name="connsiteX3" fmla="*/ 285834 w 562654"/>
                  <a:gd name="connsiteY3" fmla="*/ 0 h 214165"/>
                  <a:gd name="connsiteX4" fmla="*/ 562654 w 562654"/>
                  <a:gd name="connsiteY4" fmla="*/ 127201 h 21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654" h="214165">
                    <a:moveTo>
                      <a:pt x="562654" y="127201"/>
                    </a:moveTo>
                    <a:lnTo>
                      <a:pt x="283689" y="214165"/>
                    </a:lnTo>
                    <a:lnTo>
                      <a:pt x="0" y="124644"/>
                    </a:lnTo>
                    <a:lnTo>
                      <a:pt x="285834" y="0"/>
                    </a:lnTo>
                    <a:lnTo>
                      <a:pt x="562654" y="12720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96555A5-2B1C-4F1B-A19C-A855BFDE7923}"/>
                  </a:ext>
                </a:extLst>
              </p:cNvPr>
              <p:cNvSpPr/>
              <p:nvPr/>
            </p:nvSpPr>
            <p:spPr>
              <a:xfrm>
                <a:off x="4923577" y="3689377"/>
                <a:ext cx="424558" cy="155007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  <a:gd name="connsiteX0" fmla="*/ 253444 w 408226"/>
                  <a:gd name="connsiteY0" fmla="*/ 116681 h 116681"/>
                  <a:gd name="connsiteX1" fmla="*/ 408226 w 408226"/>
                  <a:gd name="connsiteY1" fmla="*/ 38100 h 116681"/>
                  <a:gd name="connsiteX2" fmla="*/ 270113 w 408226"/>
                  <a:gd name="connsiteY2" fmla="*/ 0 h 116681"/>
                  <a:gd name="connsiteX3" fmla="*/ 0 w 408226"/>
                  <a:gd name="connsiteY3" fmla="*/ 39057 h 116681"/>
                  <a:gd name="connsiteX4" fmla="*/ 253444 w 408226"/>
                  <a:gd name="connsiteY4" fmla="*/ 116681 h 116681"/>
                  <a:gd name="connsiteX0" fmla="*/ 253444 w 408226"/>
                  <a:gd name="connsiteY0" fmla="*/ 129250 h 129250"/>
                  <a:gd name="connsiteX1" fmla="*/ 408226 w 408226"/>
                  <a:gd name="connsiteY1" fmla="*/ 50669 h 129250"/>
                  <a:gd name="connsiteX2" fmla="*/ 222979 w 408226"/>
                  <a:gd name="connsiteY2" fmla="*/ 0 h 129250"/>
                  <a:gd name="connsiteX3" fmla="*/ 0 w 408226"/>
                  <a:gd name="connsiteY3" fmla="*/ 51626 h 129250"/>
                  <a:gd name="connsiteX4" fmla="*/ 253444 w 408226"/>
                  <a:gd name="connsiteY4" fmla="*/ 129250 h 129250"/>
                  <a:gd name="connsiteX0" fmla="*/ 244017 w 398799"/>
                  <a:gd name="connsiteY0" fmla="*/ 129250 h 129250"/>
                  <a:gd name="connsiteX1" fmla="*/ 398799 w 398799"/>
                  <a:gd name="connsiteY1" fmla="*/ 50669 h 129250"/>
                  <a:gd name="connsiteX2" fmla="*/ 213552 w 398799"/>
                  <a:gd name="connsiteY2" fmla="*/ 0 h 129250"/>
                  <a:gd name="connsiteX3" fmla="*/ 0 w 398799"/>
                  <a:gd name="connsiteY3" fmla="*/ 57910 h 129250"/>
                  <a:gd name="connsiteX4" fmla="*/ 244017 w 398799"/>
                  <a:gd name="connsiteY4" fmla="*/ 129250 h 129250"/>
                  <a:gd name="connsiteX0" fmla="*/ 244017 w 393648"/>
                  <a:gd name="connsiteY0" fmla="*/ 129250 h 129250"/>
                  <a:gd name="connsiteX1" fmla="*/ 393648 w 393648"/>
                  <a:gd name="connsiteY1" fmla="*/ 40366 h 129250"/>
                  <a:gd name="connsiteX2" fmla="*/ 213552 w 393648"/>
                  <a:gd name="connsiteY2" fmla="*/ 0 h 129250"/>
                  <a:gd name="connsiteX3" fmla="*/ 0 w 393648"/>
                  <a:gd name="connsiteY3" fmla="*/ 57910 h 129250"/>
                  <a:gd name="connsiteX4" fmla="*/ 244017 w 393648"/>
                  <a:gd name="connsiteY4" fmla="*/ 129250 h 129250"/>
                  <a:gd name="connsiteX0" fmla="*/ 244017 w 393648"/>
                  <a:gd name="connsiteY0" fmla="*/ 134402 h 134402"/>
                  <a:gd name="connsiteX1" fmla="*/ 393648 w 393648"/>
                  <a:gd name="connsiteY1" fmla="*/ 45518 h 134402"/>
                  <a:gd name="connsiteX2" fmla="*/ 182642 w 393648"/>
                  <a:gd name="connsiteY2" fmla="*/ 0 h 134402"/>
                  <a:gd name="connsiteX3" fmla="*/ 0 w 393648"/>
                  <a:gd name="connsiteY3" fmla="*/ 63062 h 134402"/>
                  <a:gd name="connsiteX4" fmla="*/ 244017 w 393648"/>
                  <a:gd name="connsiteY4" fmla="*/ 134402 h 134402"/>
                  <a:gd name="connsiteX0" fmla="*/ 236290 w 393648"/>
                  <a:gd name="connsiteY0" fmla="*/ 142129 h 142129"/>
                  <a:gd name="connsiteX1" fmla="*/ 393648 w 393648"/>
                  <a:gd name="connsiteY1" fmla="*/ 45518 h 142129"/>
                  <a:gd name="connsiteX2" fmla="*/ 182642 w 393648"/>
                  <a:gd name="connsiteY2" fmla="*/ 0 h 142129"/>
                  <a:gd name="connsiteX3" fmla="*/ 0 w 393648"/>
                  <a:gd name="connsiteY3" fmla="*/ 63062 h 142129"/>
                  <a:gd name="connsiteX4" fmla="*/ 236290 w 393648"/>
                  <a:gd name="connsiteY4" fmla="*/ 142129 h 142129"/>
                  <a:gd name="connsiteX0" fmla="*/ 267200 w 424558"/>
                  <a:gd name="connsiteY0" fmla="*/ 142129 h 142129"/>
                  <a:gd name="connsiteX1" fmla="*/ 424558 w 424558"/>
                  <a:gd name="connsiteY1" fmla="*/ 45518 h 142129"/>
                  <a:gd name="connsiteX2" fmla="*/ 213552 w 424558"/>
                  <a:gd name="connsiteY2" fmla="*/ 0 h 142129"/>
                  <a:gd name="connsiteX3" fmla="*/ 0 w 424558"/>
                  <a:gd name="connsiteY3" fmla="*/ 52758 h 142129"/>
                  <a:gd name="connsiteX4" fmla="*/ 267200 w 424558"/>
                  <a:gd name="connsiteY4" fmla="*/ 142129 h 142129"/>
                  <a:gd name="connsiteX0" fmla="*/ 267200 w 424558"/>
                  <a:gd name="connsiteY0" fmla="*/ 155007 h 155007"/>
                  <a:gd name="connsiteX1" fmla="*/ 424558 w 424558"/>
                  <a:gd name="connsiteY1" fmla="*/ 58396 h 155007"/>
                  <a:gd name="connsiteX2" fmla="*/ 169764 w 424558"/>
                  <a:gd name="connsiteY2" fmla="*/ 0 h 155007"/>
                  <a:gd name="connsiteX3" fmla="*/ 0 w 424558"/>
                  <a:gd name="connsiteY3" fmla="*/ 65636 h 155007"/>
                  <a:gd name="connsiteX4" fmla="*/ 267200 w 424558"/>
                  <a:gd name="connsiteY4" fmla="*/ 155007 h 15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558" h="155007">
                    <a:moveTo>
                      <a:pt x="267200" y="155007"/>
                    </a:moveTo>
                    <a:lnTo>
                      <a:pt x="424558" y="58396"/>
                    </a:lnTo>
                    <a:lnTo>
                      <a:pt x="169764" y="0"/>
                    </a:lnTo>
                    <a:lnTo>
                      <a:pt x="0" y="65636"/>
                    </a:lnTo>
                    <a:lnTo>
                      <a:pt x="267200" y="15500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F74CD7E-DEC7-4D25-86AC-9EBDD701DF7F}"/>
                  </a:ext>
                </a:extLst>
              </p:cNvPr>
              <p:cNvSpPr/>
              <p:nvPr/>
            </p:nvSpPr>
            <p:spPr>
              <a:xfrm>
                <a:off x="4822370" y="3820767"/>
                <a:ext cx="357086" cy="16426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  <a:gd name="connsiteX0" fmla="*/ 0 w 421481"/>
                  <a:gd name="connsiteY0" fmla="*/ 107156 h 174563"/>
                  <a:gd name="connsiteX1" fmla="*/ 146765 w 421481"/>
                  <a:gd name="connsiteY1" fmla="*/ 174563 h 174563"/>
                  <a:gd name="connsiteX2" fmla="*/ 421481 w 421481"/>
                  <a:gd name="connsiteY2" fmla="*/ 21431 h 174563"/>
                  <a:gd name="connsiteX3" fmla="*/ 345282 w 421481"/>
                  <a:gd name="connsiteY3" fmla="*/ 0 h 174563"/>
                  <a:gd name="connsiteX4" fmla="*/ 0 w 421481"/>
                  <a:gd name="connsiteY4" fmla="*/ 107156 h 174563"/>
                  <a:gd name="connsiteX0" fmla="*/ 0 w 421481"/>
                  <a:gd name="connsiteY0" fmla="*/ 107156 h 174563"/>
                  <a:gd name="connsiteX1" fmla="*/ 146765 w 421481"/>
                  <a:gd name="connsiteY1" fmla="*/ 174563 h 174563"/>
                  <a:gd name="connsiteX2" fmla="*/ 421481 w 421481"/>
                  <a:gd name="connsiteY2" fmla="*/ 42037 h 174563"/>
                  <a:gd name="connsiteX3" fmla="*/ 345282 w 421481"/>
                  <a:gd name="connsiteY3" fmla="*/ 0 h 174563"/>
                  <a:gd name="connsiteX4" fmla="*/ 0 w 421481"/>
                  <a:gd name="connsiteY4" fmla="*/ 107156 h 174563"/>
                  <a:gd name="connsiteX0" fmla="*/ 0 w 421481"/>
                  <a:gd name="connsiteY0" fmla="*/ 96853 h 164260"/>
                  <a:gd name="connsiteX1" fmla="*/ 146765 w 421481"/>
                  <a:gd name="connsiteY1" fmla="*/ 164260 h 164260"/>
                  <a:gd name="connsiteX2" fmla="*/ 421481 w 421481"/>
                  <a:gd name="connsiteY2" fmla="*/ 31734 h 164260"/>
                  <a:gd name="connsiteX3" fmla="*/ 355585 w 421481"/>
                  <a:gd name="connsiteY3" fmla="*/ 0 h 164260"/>
                  <a:gd name="connsiteX4" fmla="*/ 0 w 421481"/>
                  <a:gd name="connsiteY4" fmla="*/ 96853 h 164260"/>
                  <a:gd name="connsiteX0" fmla="*/ 0 w 357086"/>
                  <a:gd name="connsiteY0" fmla="*/ 127762 h 164260"/>
                  <a:gd name="connsiteX1" fmla="*/ 82370 w 357086"/>
                  <a:gd name="connsiteY1" fmla="*/ 164260 h 164260"/>
                  <a:gd name="connsiteX2" fmla="*/ 357086 w 357086"/>
                  <a:gd name="connsiteY2" fmla="*/ 31734 h 164260"/>
                  <a:gd name="connsiteX3" fmla="*/ 291190 w 357086"/>
                  <a:gd name="connsiteY3" fmla="*/ 0 h 164260"/>
                  <a:gd name="connsiteX4" fmla="*/ 0 w 357086"/>
                  <a:gd name="connsiteY4" fmla="*/ 127762 h 16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086" h="164260">
                    <a:moveTo>
                      <a:pt x="0" y="127762"/>
                    </a:moveTo>
                    <a:lnTo>
                      <a:pt x="82370" y="164260"/>
                    </a:lnTo>
                    <a:lnTo>
                      <a:pt x="357086" y="31734"/>
                    </a:lnTo>
                    <a:lnTo>
                      <a:pt x="291190" y="0"/>
                    </a:lnTo>
                    <a:lnTo>
                      <a:pt x="0" y="127762"/>
                    </a:lnTo>
                    <a:close/>
                  </a:path>
                </a:pathLst>
              </a:custGeom>
              <a:blipFill dpi="0"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DC8831F-DE7E-4C6D-AB54-1E4427BD58EA}"/>
                  </a:ext>
                </a:extLst>
              </p:cNvPr>
              <p:cNvSpPr/>
              <p:nvPr/>
            </p:nvSpPr>
            <p:spPr>
              <a:xfrm>
                <a:off x="4085179" y="3660176"/>
                <a:ext cx="1012279" cy="321971"/>
              </a:xfrm>
              <a:custGeom>
                <a:avLst/>
                <a:gdLst>
                  <a:gd name="connsiteX0" fmla="*/ 0 w 999400"/>
                  <a:gd name="connsiteY0" fmla="*/ 234395 h 316820"/>
                  <a:gd name="connsiteX1" fmla="*/ 244698 w 999400"/>
                  <a:gd name="connsiteY1" fmla="*/ 316820 h 316820"/>
                  <a:gd name="connsiteX2" fmla="*/ 540912 w 999400"/>
                  <a:gd name="connsiteY2" fmla="*/ 188031 h 316820"/>
                  <a:gd name="connsiteX3" fmla="*/ 837126 w 999400"/>
                  <a:gd name="connsiteY3" fmla="*/ 90152 h 316820"/>
                  <a:gd name="connsiteX4" fmla="*/ 999400 w 999400"/>
                  <a:gd name="connsiteY4" fmla="*/ 23182 h 316820"/>
                  <a:gd name="connsiteX5" fmla="*/ 896369 w 999400"/>
                  <a:gd name="connsiteY5" fmla="*/ 0 h 316820"/>
                  <a:gd name="connsiteX6" fmla="*/ 0 w 999400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40912 w 1012279"/>
                  <a:gd name="connsiteY2" fmla="*/ 188031 h 316820"/>
                  <a:gd name="connsiteX3" fmla="*/ 837126 w 1012279"/>
                  <a:gd name="connsiteY3" fmla="*/ 90152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40912 w 1012279"/>
                  <a:gd name="connsiteY2" fmla="*/ 188031 h 316820"/>
                  <a:gd name="connsiteX3" fmla="*/ 844853 w 1012279"/>
                  <a:gd name="connsiteY3" fmla="*/ 95303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25457 w 1012279"/>
                  <a:gd name="connsiteY2" fmla="*/ 200910 h 316820"/>
                  <a:gd name="connsiteX3" fmla="*/ 844853 w 1012279"/>
                  <a:gd name="connsiteY3" fmla="*/ 95303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21971"/>
                  <a:gd name="connsiteX1" fmla="*/ 242123 w 1012279"/>
                  <a:gd name="connsiteY1" fmla="*/ 321971 h 321971"/>
                  <a:gd name="connsiteX2" fmla="*/ 525457 w 1012279"/>
                  <a:gd name="connsiteY2" fmla="*/ 200910 h 321971"/>
                  <a:gd name="connsiteX3" fmla="*/ 844853 w 1012279"/>
                  <a:gd name="connsiteY3" fmla="*/ 95303 h 321971"/>
                  <a:gd name="connsiteX4" fmla="*/ 1012279 w 1012279"/>
                  <a:gd name="connsiteY4" fmla="*/ 28334 h 321971"/>
                  <a:gd name="connsiteX5" fmla="*/ 896369 w 1012279"/>
                  <a:gd name="connsiteY5" fmla="*/ 0 h 321971"/>
                  <a:gd name="connsiteX6" fmla="*/ 0 w 1012279"/>
                  <a:gd name="connsiteY6" fmla="*/ 234395 h 32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279" h="321971">
                    <a:moveTo>
                      <a:pt x="0" y="234395"/>
                    </a:moveTo>
                    <a:lnTo>
                      <a:pt x="242123" y="321971"/>
                    </a:lnTo>
                    <a:lnTo>
                      <a:pt x="525457" y="200910"/>
                    </a:lnTo>
                    <a:lnTo>
                      <a:pt x="844853" y="95303"/>
                    </a:lnTo>
                    <a:lnTo>
                      <a:pt x="1012279" y="28334"/>
                    </a:lnTo>
                    <a:lnTo>
                      <a:pt x="896369" y="0"/>
                    </a:lnTo>
                    <a:lnTo>
                      <a:pt x="0" y="23439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62A1E07-5B54-42A8-A212-B5F06799CB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5996" y="3818202"/>
                <a:ext cx="338057" cy="210491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70C9519-C050-4C50-88ED-213295142B91}"/>
                  </a:ext>
                </a:extLst>
              </p:cNvPr>
              <p:cNvSpPr/>
              <p:nvPr/>
            </p:nvSpPr>
            <p:spPr>
              <a:xfrm>
                <a:off x="5266502" y="3792313"/>
                <a:ext cx="453340" cy="23865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225822 w 408142"/>
                  <a:gd name="connsiteY0" fmla="*/ 2805 h 263661"/>
                  <a:gd name="connsiteX1" fmla="*/ 0 w 408142"/>
                  <a:gd name="connsiteY1" fmla="*/ 227549 h 263661"/>
                  <a:gd name="connsiteX2" fmla="*/ 318385 w 408142"/>
                  <a:gd name="connsiteY2" fmla="*/ 263661 h 263661"/>
                  <a:gd name="connsiteX3" fmla="*/ 408142 w 408142"/>
                  <a:gd name="connsiteY3" fmla="*/ 0 h 263661"/>
                  <a:gd name="connsiteX4" fmla="*/ 225822 w 408142"/>
                  <a:gd name="connsiteY4" fmla="*/ 2805 h 263661"/>
                  <a:gd name="connsiteX0" fmla="*/ 225822 w 408142"/>
                  <a:gd name="connsiteY0" fmla="*/ 2805 h 227549"/>
                  <a:gd name="connsiteX1" fmla="*/ 0 w 408142"/>
                  <a:gd name="connsiteY1" fmla="*/ 227549 h 227549"/>
                  <a:gd name="connsiteX2" fmla="*/ 172359 w 408142"/>
                  <a:gd name="connsiteY2" fmla="*/ 218462 h 227549"/>
                  <a:gd name="connsiteX3" fmla="*/ 408142 w 408142"/>
                  <a:gd name="connsiteY3" fmla="*/ 0 h 227549"/>
                  <a:gd name="connsiteX4" fmla="*/ 225822 w 408142"/>
                  <a:gd name="connsiteY4" fmla="*/ 2805 h 227549"/>
                  <a:gd name="connsiteX0" fmla="*/ 225822 w 453340"/>
                  <a:gd name="connsiteY0" fmla="*/ 0 h 224744"/>
                  <a:gd name="connsiteX1" fmla="*/ 0 w 453340"/>
                  <a:gd name="connsiteY1" fmla="*/ 224744 h 224744"/>
                  <a:gd name="connsiteX2" fmla="*/ 172359 w 453340"/>
                  <a:gd name="connsiteY2" fmla="*/ 215657 h 224744"/>
                  <a:gd name="connsiteX3" fmla="*/ 453340 w 453340"/>
                  <a:gd name="connsiteY3" fmla="*/ 7625 h 224744"/>
                  <a:gd name="connsiteX4" fmla="*/ 225822 w 453340"/>
                  <a:gd name="connsiteY4" fmla="*/ 0 h 224744"/>
                  <a:gd name="connsiteX0" fmla="*/ 371847 w 453340"/>
                  <a:gd name="connsiteY0" fmla="*/ 0 h 238651"/>
                  <a:gd name="connsiteX1" fmla="*/ 0 w 453340"/>
                  <a:gd name="connsiteY1" fmla="*/ 238651 h 238651"/>
                  <a:gd name="connsiteX2" fmla="*/ 172359 w 453340"/>
                  <a:gd name="connsiteY2" fmla="*/ 229564 h 238651"/>
                  <a:gd name="connsiteX3" fmla="*/ 453340 w 453340"/>
                  <a:gd name="connsiteY3" fmla="*/ 21532 h 238651"/>
                  <a:gd name="connsiteX4" fmla="*/ 371847 w 453340"/>
                  <a:gd name="connsiteY4" fmla="*/ 0 h 23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340" h="238651">
                    <a:moveTo>
                      <a:pt x="371847" y="0"/>
                    </a:moveTo>
                    <a:lnTo>
                      <a:pt x="0" y="238651"/>
                    </a:lnTo>
                    <a:lnTo>
                      <a:pt x="172359" y="229564"/>
                    </a:lnTo>
                    <a:lnTo>
                      <a:pt x="453340" y="21532"/>
                    </a:lnTo>
                    <a:lnTo>
                      <a:pt x="371847" y="0"/>
                    </a:lnTo>
                    <a:close/>
                  </a:path>
                </a:pathLst>
              </a:custGeom>
              <a:blipFill dpi="0"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9F15E85-409B-4CC9-953E-D62B354189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4921" y="3795713"/>
                <a:ext cx="287410" cy="23761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CF19F41-E4DD-4A9A-9214-D7CD04FC1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1483" y="3803052"/>
                <a:ext cx="1755133" cy="6721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9ABC03A-9FB5-4BF0-B47F-D0A289B9C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611" y="4026989"/>
                <a:ext cx="233950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D665D155-3638-4C26-A1F6-CAE40DA0B5A2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AC16F5E1-DD11-462D-851B-76F1C1750761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1FD2E869-CF2F-4D58-A492-7302D9E2D163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B24E7E03-4475-40A6-BF9C-0ABE715025EA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83">
              <a:extLst>
                <a:ext uri="{FF2B5EF4-FFF2-40B4-BE49-F238E27FC236}">
                  <a16:creationId xmlns:a16="http://schemas.microsoft.com/office/drawing/2014/main" id="{4BD3EE09-FDBB-410D-9B48-F6DB29900DFF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Isosceles Triangle 83">
              <a:extLst>
                <a:ext uri="{FF2B5EF4-FFF2-40B4-BE49-F238E27FC236}">
                  <a16:creationId xmlns:a16="http://schemas.microsoft.com/office/drawing/2014/main" id="{688384A3-AE82-4E27-8FCB-1ED233673A81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3">
              <a:extLst>
                <a:ext uri="{FF2B5EF4-FFF2-40B4-BE49-F238E27FC236}">
                  <a16:creationId xmlns:a16="http://schemas.microsoft.com/office/drawing/2014/main" id="{8622917E-C7E2-45B3-97FD-4D929481E81A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83">
              <a:extLst>
                <a:ext uri="{FF2B5EF4-FFF2-40B4-BE49-F238E27FC236}">
                  <a16:creationId xmlns:a16="http://schemas.microsoft.com/office/drawing/2014/main" id="{401B2489-A1C1-4966-AC5E-8233AA16A76A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337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7F5C18-44D3-480E-BAAC-B308BA886664}"/>
              </a:ext>
            </a:extLst>
          </p:cNvPr>
          <p:cNvGrpSpPr/>
          <p:nvPr/>
        </p:nvGrpSpPr>
        <p:grpSpPr>
          <a:xfrm>
            <a:off x="152401" y="2590800"/>
            <a:ext cx="8861095" cy="4114800"/>
            <a:chOff x="-11424" y="995206"/>
            <a:chExt cx="10831284" cy="491887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DB6AEB-64D8-48B8-9749-D6BB7C74433C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8301480-CB24-4079-99F4-1D648F0B0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8" y="995206"/>
                <a:ext cx="10821627" cy="4909966"/>
              </a:xfrm>
              <a:prstGeom prst="rect">
                <a:avLst/>
              </a:prstGeom>
            </p:spPr>
          </p:pic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DFA3698-F61C-4D6B-918E-1B7668ED3196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21F255C-8941-4B84-9ADF-A314FA570FA4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5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FDBD28D-D0CA-48B1-86DE-8A42AEFE2C5C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588D380-DC94-4309-BDCA-EC9358B82ED5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F1B4709-1C79-45FD-859B-78A5643A2A1C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DA8A3EC-88DE-44D5-B4F2-AB7BB0C4A2E1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008D7F3-934E-49C6-A2EA-9D6494ACC10C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DB14F47-AE9A-4E83-8EFA-2EF632056E26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2EF150F-ED5E-4FB9-8A10-37E80712B516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7A2DC1B-949D-4796-BB27-165792A7628E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DF9BD94-E4DF-4F50-91F2-B43378D281CD}"/>
                  </a:ext>
                </a:extLst>
              </p:cNvPr>
              <p:cNvSpPr/>
              <p:nvPr/>
            </p:nvSpPr>
            <p:spPr>
              <a:xfrm>
                <a:off x="3793701" y="3581070"/>
                <a:ext cx="1957475" cy="837385"/>
              </a:xfrm>
              <a:custGeom>
                <a:avLst/>
                <a:gdLst>
                  <a:gd name="connsiteX0" fmla="*/ 77350 w 2272386"/>
                  <a:gd name="connsiteY0" fmla="*/ 934706 h 970903"/>
                  <a:gd name="connsiteX1" fmla="*/ 477400 w 2272386"/>
                  <a:gd name="connsiteY1" fmla="*/ 799624 h 970903"/>
                  <a:gd name="connsiteX2" fmla="*/ 924210 w 2272386"/>
                  <a:gd name="connsiteY2" fmla="*/ 789233 h 970903"/>
                  <a:gd name="connsiteX3" fmla="*/ 1215155 w 2272386"/>
                  <a:gd name="connsiteY3" fmla="*/ 752865 h 970903"/>
                  <a:gd name="connsiteX4" fmla="*/ 1625596 w 2272386"/>
                  <a:gd name="connsiteY4" fmla="*/ 513874 h 970903"/>
                  <a:gd name="connsiteX5" fmla="*/ 2129555 w 2272386"/>
                  <a:gd name="connsiteY5" fmla="*/ 186560 h 970903"/>
                  <a:gd name="connsiteX6" fmla="*/ 2113969 w 2272386"/>
                  <a:gd name="connsiteY6" fmla="*/ 113824 h 970903"/>
                  <a:gd name="connsiteX7" fmla="*/ 2124360 w 2272386"/>
                  <a:gd name="connsiteY7" fmla="*/ 51479 h 970903"/>
                  <a:gd name="connsiteX8" fmla="*/ 77350 w 2272386"/>
                  <a:gd name="connsiteY8" fmla="*/ 934706 h 970903"/>
                  <a:gd name="connsiteX0" fmla="*/ 104637 w 2051281"/>
                  <a:gd name="connsiteY0" fmla="*/ 816468 h 867211"/>
                  <a:gd name="connsiteX1" fmla="*/ 273419 w 2051281"/>
                  <a:gd name="connsiteY1" fmla="*/ 791684 h 867211"/>
                  <a:gd name="connsiteX2" fmla="*/ 720229 w 2051281"/>
                  <a:gd name="connsiteY2" fmla="*/ 781293 h 867211"/>
                  <a:gd name="connsiteX3" fmla="*/ 1011174 w 2051281"/>
                  <a:gd name="connsiteY3" fmla="*/ 744925 h 867211"/>
                  <a:gd name="connsiteX4" fmla="*/ 1421615 w 2051281"/>
                  <a:gd name="connsiteY4" fmla="*/ 505934 h 867211"/>
                  <a:gd name="connsiteX5" fmla="*/ 1925574 w 2051281"/>
                  <a:gd name="connsiteY5" fmla="*/ 178620 h 867211"/>
                  <a:gd name="connsiteX6" fmla="*/ 1909988 w 2051281"/>
                  <a:gd name="connsiteY6" fmla="*/ 105884 h 867211"/>
                  <a:gd name="connsiteX7" fmla="*/ 1920379 w 2051281"/>
                  <a:gd name="connsiteY7" fmla="*/ 43539 h 867211"/>
                  <a:gd name="connsiteX8" fmla="*/ 104637 w 2051281"/>
                  <a:gd name="connsiteY8" fmla="*/ 816468 h 867211"/>
                  <a:gd name="connsiteX0" fmla="*/ 3366 w 1950010"/>
                  <a:gd name="connsiteY0" fmla="*/ 816468 h 818822"/>
                  <a:gd name="connsiteX1" fmla="*/ 172148 w 1950010"/>
                  <a:gd name="connsiteY1" fmla="*/ 791684 h 818822"/>
                  <a:gd name="connsiteX2" fmla="*/ 618958 w 1950010"/>
                  <a:gd name="connsiteY2" fmla="*/ 781293 h 818822"/>
                  <a:gd name="connsiteX3" fmla="*/ 909903 w 1950010"/>
                  <a:gd name="connsiteY3" fmla="*/ 744925 h 818822"/>
                  <a:gd name="connsiteX4" fmla="*/ 1320344 w 1950010"/>
                  <a:gd name="connsiteY4" fmla="*/ 505934 h 818822"/>
                  <a:gd name="connsiteX5" fmla="*/ 1824303 w 1950010"/>
                  <a:gd name="connsiteY5" fmla="*/ 178620 h 818822"/>
                  <a:gd name="connsiteX6" fmla="*/ 1808717 w 1950010"/>
                  <a:gd name="connsiteY6" fmla="*/ 105884 h 818822"/>
                  <a:gd name="connsiteX7" fmla="*/ 1819108 w 1950010"/>
                  <a:gd name="connsiteY7" fmla="*/ 43539 h 818822"/>
                  <a:gd name="connsiteX8" fmla="*/ 3366 w 1950010"/>
                  <a:gd name="connsiteY8" fmla="*/ 816468 h 818822"/>
                  <a:gd name="connsiteX0" fmla="*/ 82698 w 2029342"/>
                  <a:gd name="connsiteY0" fmla="*/ 816468 h 865191"/>
                  <a:gd name="connsiteX1" fmla="*/ 347546 w 2029342"/>
                  <a:gd name="connsiteY1" fmla="*/ 784569 h 865191"/>
                  <a:gd name="connsiteX2" fmla="*/ 698290 w 2029342"/>
                  <a:gd name="connsiteY2" fmla="*/ 781293 h 865191"/>
                  <a:gd name="connsiteX3" fmla="*/ 989235 w 2029342"/>
                  <a:gd name="connsiteY3" fmla="*/ 744925 h 865191"/>
                  <a:gd name="connsiteX4" fmla="*/ 1399676 w 2029342"/>
                  <a:gd name="connsiteY4" fmla="*/ 505934 h 865191"/>
                  <a:gd name="connsiteX5" fmla="*/ 1903635 w 2029342"/>
                  <a:gd name="connsiteY5" fmla="*/ 178620 h 865191"/>
                  <a:gd name="connsiteX6" fmla="*/ 1888049 w 2029342"/>
                  <a:gd name="connsiteY6" fmla="*/ 105884 h 865191"/>
                  <a:gd name="connsiteX7" fmla="*/ 1898440 w 2029342"/>
                  <a:gd name="connsiteY7" fmla="*/ 43539 h 865191"/>
                  <a:gd name="connsiteX8" fmla="*/ 82698 w 2029342"/>
                  <a:gd name="connsiteY8" fmla="*/ 816468 h 865191"/>
                  <a:gd name="connsiteX0" fmla="*/ 98636 w 2045280"/>
                  <a:gd name="connsiteY0" fmla="*/ 816468 h 865191"/>
                  <a:gd name="connsiteX1" fmla="*/ 363484 w 2045280"/>
                  <a:gd name="connsiteY1" fmla="*/ 784569 h 865191"/>
                  <a:gd name="connsiteX2" fmla="*/ 714228 w 2045280"/>
                  <a:gd name="connsiteY2" fmla="*/ 781293 h 865191"/>
                  <a:gd name="connsiteX3" fmla="*/ 1005173 w 2045280"/>
                  <a:gd name="connsiteY3" fmla="*/ 744925 h 865191"/>
                  <a:gd name="connsiteX4" fmla="*/ 1415614 w 2045280"/>
                  <a:gd name="connsiteY4" fmla="*/ 505934 h 865191"/>
                  <a:gd name="connsiteX5" fmla="*/ 1919573 w 2045280"/>
                  <a:gd name="connsiteY5" fmla="*/ 178620 h 865191"/>
                  <a:gd name="connsiteX6" fmla="*/ 1903987 w 2045280"/>
                  <a:gd name="connsiteY6" fmla="*/ 105884 h 865191"/>
                  <a:gd name="connsiteX7" fmla="*/ 1914378 w 2045280"/>
                  <a:gd name="connsiteY7" fmla="*/ 43539 h 865191"/>
                  <a:gd name="connsiteX8" fmla="*/ 98636 w 2045280"/>
                  <a:gd name="connsiteY8" fmla="*/ 816468 h 865191"/>
                  <a:gd name="connsiteX0" fmla="*/ 102163 w 2048807"/>
                  <a:gd name="connsiteY0" fmla="*/ 816468 h 868561"/>
                  <a:gd name="connsiteX1" fmla="*/ 367011 w 2048807"/>
                  <a:gd name="connsiteY1" fmla="*/ 784569 h 868561"/>
                  <a:gd name="connsiteX2" fmla="*/ 717755 w 2048807"/>
                  <a:gd name="connsiteY2" fmla="*/ 781293 h 868561"/>
                  <a:gd name="connsiteX3" fmla="*/ 1008700 w 2048807"/>
                  <a:gd name="connsiteY3" fmla="*/ 744925 h 868561"/>
                  <a:gd name="connsiteX4" fmla="*/ 1419141 w 2048807"/>
                  <a:gd name="connsiteY4" fmla="*/ 505934 h 868561"/>
                  <a:gd name="connsiteX5" fmla="*/ 1923100 w 2048807"/>
                  <a:gd name="connsiteY5" fmla="*/ 178620 h 868561"/>
                  <a:gd name="connsiteX6" fmla="*/ 1907514 w 2048807"/>
                  <a:gd name="connsiteY6" fmla="*/ 105884 h 868561"/>
                  <a:gd name="connsiteX7" fmla="*/ 1917905 w 2048807"/>
                  <a:gd name="connsiteY7" fmla="*/ 43539 h 868561"/>
                  <a:gd name="connsiteX8" fmla="*/ 102163 w 2048807"/>
                  <a:gd name="connsiteY8" fmla="*/ 816468 h 868561"/>
                  <a:gd name="connsiteX0" fmla="*/ 85933 w 1939565"/>
                  <a:gd name="connsiteY0" fmla="*/ 757910 h 804228"/>
                  <a:gd name="connsiteX1" fmla="*/ 350781 w 1939565"/>
                  <a:gd name="connsiteY1" fmla="*/ 726011 h 804228"/>
                  <a:gd name="connsiteX2" fmla="*/ 701525 w 1939565"/>
                  <a:gd name="connsiteY2" fmla="*/ 722735 h 804228"/>
                  <a:gd name="connsiteX3" fmla="*/ 992470 w 1939565"/>
                  <a:gd name="connsiteY3" fmla="*/ 686367 h 804228"/>
                  <a:gd name="connsiteX4" fmla="*/ 1402911 w 1939565"/>
                  <a:gd name="connsiteY4" fmla="*/ 447376 h 804228"/>
                  <a:gd name="connsiteX5" fmla="*/ 1906870 w 1939565"/>
                  <a:gd name="connsiteY5" fmla="*/ 120062 h 804228"/>
                  <a:gd name="connsiteX6" fmla="*/ 1891284 w 1939565"/>
                  <a:gd name="connsiteY6" fmla="*/ 47326 h 804228"/>
                  <a:gd name="connsiteX7" fmla="*/ 1677522 w 1939565"/>
                  <a:gd name="connsiteY7" fmla="*/ 63257 h 804228"/>
                  <a:gd name="connsiteX8" fmla="*/ 85933 w 1939565"/>
                  <a:gd name="connsiteY8" fmla="*/ 757910 h 804228"/>
                  <a:gd name="connsiteX0" fmla="*/ 85933 w 1950428"/>
                  <a:gd name="connsiteY0" fmla="*/ 764361 h 810679"/>
                  <a:gd name="connsiteX1" fmla="*/ 350781 w 1950428"/>
                  <a:gd name="connsiteY1" fmla="*/ 732462 h 810679"/>
                  <a:gd name="connsiteX2" fmla="*/ 701525 w 1950428"/>
                  <a:gd name="connsiteY2" fmla="*/ 729186 h 810679"/>
                  <a:gd name="connsiteX3" fmla="*/ 992470 w 1950428"/>
                  <a:gd name="connsiteY3" fmla="*/ 692818 h 810679"/>
                  <a:gd name="connsiteX4" fmla="*/ 1402911 w 1950428"/>
                  <a:gd name="connsiteY4" fmla="*/ 453827 h 810679"/>
                  <a:gd name="connsiteX5" fmla="*/ 1906870 w 1950428"/>
                  <a:gd name="connsiteY5" fmla="*/ 126513 h 810679"/>
                  <a:gd name="connsiteX6" fmla="*/ 1923305 w 1950428"/>
                  <a:gd name="connsiteY6" fmla="*/ 39545 h 810679"/>
                  <a:gd name="connsiteX7" fmla="*/ 1677522 w 1950428"/>
                  <a:gd name="connsiteY7" fmla="*/ 69708 h 810679"/>
                  <a:gd name="connsiteX8" fmla="*/ 85933 w 1950428"/>
                  <a:gd name="connsiteY8" fmla="*/ 764361 h 810679"/>
                  <a:gd name="connsiteX0" fmla="*/ 85933 w 1932468"/>
                  <a:gd name="connsiteY0" fmla="*/ 769694 h 816012"/>
                  <a:gd name="connsiteX1" fmla="*/ 350781 w 1932468"/>
                  <a:gd name="connsiteY1" fmla="*/ 737795 h 816012"/>
                  <a:gd name="connsiteX2" fmla="*/ 701525 w 1932468"/>
                  <a:gd name="connsiteY2" fmla="*/ 734519 h 816012"/>
                  <a:gd name="connsiteX3" fmla="*/ 992470 w 1932468"/>
                  <a:gd name="connsiteY3" fmla="*/ 698151 h 816012"/>
                  <a:gd name="connsiteX4" fmla="*/ 1402911 w 1932468"/>
                  <a:gd name="connsiteY4" fmla="*/ 459160 h 816012"/>
                  <a:gd name="connsiteX5" fmla="*/ 1906870 w 1932468"/>
                  <a:gd name="connsiteY5" fmla="*/ 131846 h 816012"/>
                  <a:gd name="connsiteX6" fmla="*/ 1862820 w 1932468"/>
                  <a:gd name="connsiteY6" fmla="*/ 34204 h 816012"/>
                  <a:gd name="connsiteX7" fmla="*/ 1677522 w 1932468"/>
                  <a:gd name="connsiteY7" fmla="*/ 75041 h 816012"/>
                  <a:gd name="connsiteX8" fmla="*/ 85933 w 1932468"/>
                  <a:gd name="connsiteY8" fmla="*/ 769694 h 816012"/>
                  <a:gd name="connsiteX0" fmla="*/ 85933 w 1932468"/>
                  <a:gd name="connsiteY0" fmla="*/ 752393 h 798711"/>
                  <a:gd name="connsiteX1" fmla="*/ 350781 w 1932468"/>
                  <a:gd name="connsiteY1" fmla="*/ 720494 h 798711"/>
                  <a:gd name="connsiteX2" fmla="*/ 701525 w 1932468"/>
                  <a:gd name="connsiteY2" fmla="*/ 717218 h 798711"/>
                  <a:gd name="connsiteX3" fmla="*/ 992470 w 1932468"/>
                  <a:gd name="connsiteY3" fmla="*/ 680850 h 798711"/>
                  <a:gd name="connsiteX4" fmla="*/ 1402911 w 1932468"/>
                  <a:gd name="connsiteY4" fmla="*/ 441859 h 798711"/>
                  <a:gd name="connsiteX5" fmla="*/ 1906870 w 1932468"/>
                  <a:gd name="connsiteY5" fmla="*/ 114545 h 798711"/>
                  <a:gd name="connsiteX6" fmla="*/ 1862820 w 1932468"/>
                  <a:gd name="connsiteY6" fmla="*/ 16903 h 798711"/>
                  <a:gd name="connsiteX7" fmla="*/ 1677522 w 1932468"/>
                  <a:gd name="connsiteY7" fmla="*/ 57740 h 798711"/>
                  <a:gd name="connsiteX8" fmla="*/ 85933 w 1932468"/>
                  <a:gd name="connsiteY8" fmla="*/ 752393 h 798711"/>
                  <a:gd name="connsiteX0" fmla="*/ 85933 w 1941587"/>
                  <a:gd name="connsiteY0" fmla="*/ 752393 h 798711"/>
                  <a:gd name="connsiteX1" fmla="*/ 350781 w 1941587"/>
                  <a:gd name="connsiteY1" fmla="*/ 720494 h 798711"/>
                  <a:gd name="connsiteX2" fmla="*/ 701525 w 1941587"/>
                  <a:gd name="connsiteY2" fmla="*/ 717218 h 798711"/>
                  <a:gd name="connsiteX3" fmla="*/ 992470 w 1941587"/>
                  <a:gd name="connsiteY3" fmla="*/ 680850 h 798711"/>
                  <a:gd name="connsiteX4" fmla="*/ 1402911 w 1941587"/>
                  <a:gd name="connsiteY4" fmla="*/ 441859 h 798711"/>
                  <a:gd name="connsiteX5" fmla="*/ 1906870 w 1941587"/>
                  <a:gd name="connsiteY5" fmla="*/ 114545 h 798711"/>
                  <a:gd name="connsiteX6" fmla="*/ 1862820 w 1941587"/>
                  <a:gd name="connsiteY6" fmla="*/ 16903 h 798711"/>
                  <a:gd name="connsiteX7" fmla="*/ 1677522 w 1941587"/>
                  <a:gd name="connsiteY7" fmla="*/ 57740 h 798711"/>
                  <a:gd name="connsiteX8" fmla="*/ 85933 w 1941587"/>
                  <a:gd name="connsiteY8" fmla="*/ 752393 h 798711"/>
                  <a:gd name="connsiteX0" fmla="*/ 85933 w 1942755"/>
                  <a:gd name="connsiteY0" fmla="*/ 752393 h 798711"/>
                  <a:gd name="connsiteX1" fmla="*/ 350781 w 1942755"/>
                  <a:gd name="connsiteY1" fmla="*/ 720494 h 798711"/>
                  <a:gd name="connsiteX2" fmla="*/ 701525 w 1942755"/>
                  <a:gd name="connsiteY2" fmla="*/ 717218 h 798711"/>
                  <a:gd name="connsiteX3" fmla="*/ 992470 w 1942755"/>
                  <a:gd name="connsiteY3" fmla="*/ 680850 h 798711"/>
                  <a:gd name="connsiteX4" fmla="*/ 1402911 w 1942755"/>
                  <a:gd name="connsiteY4" fmla="*/ 441859 h 798711"/>
                  <a:gd name="connsiteX5" fmla="*/ 1906870 w 1942755"/>
                  <a:gd name="connsiteY5" fmla="*/ 114545 h 798711"/>
                  <a:gd name="connsiteX6" fmla="*/ 1866378 w 1942755"/>
                  <a:gd name="connsiteY6" fmla="*/ 16903 h 798711"/>
                  <a:gd name="connsiteX7" fmla="*/ 1677522 w 1942755"/>
                  <a:gd name="connsiteY7" fmla="*/ 57740 h 798711"/>
                  <a:gd name="connsiteX8" fmla="*/ 85933 w 1942755"/>
                  <a:gd name="connsiteY8" fmla="*/ 752393 h 798711"/>
                  <a:gd name="connsiteX0" fmla="*/ 93650 w 1950472"/>
                  <a:gd name="connsiteY0" fmla="*/ 781735 h 830940"/>
                  <a:gd name="connsiteX1" fmla="*/ 358498 w 1950472"/>
                  <a:gd name="connsiteY1" fmla="*/ 749836 h 830940"/>
                  <a:gd name="connsiteX2" fmla="*/ 709242 w 1950472"/>
                  <a:gd name="connsiteY2" fmla="*/ 746560 h 830940"/>
                  <a:gd name="connsiteX3" fmla="*/ 1000187 w 1950472"/>
                  <a:gd name="connsiteY3" fmla="*/ 710192 h 830940"/>
                  <a:gd name="connsiteX4" fmla="*/ 1410628 w 1950472"/>
                  <a:gd name="connsiteY4" fmla="*/ 471201 h 830940"/>
                  <a:gd name="connsiteX5" fmla="*/ 1914587 w 1950472"/>
                  <a:gd name="connsiteY5" fmla="*/ 143887 h 830940"/>
                  <a:gd name="connsiteX6" fmla="*/ 1874095 w 1950472"/>
                  <a:gd name="connsiteY6" fmla="*/ 46245 h 830940"/>
                  <a:gd name="connsiteX7" fmla="*/ 1791978 w 1950472"/>
                  <a:gd name="connsiteY7" fmla="*/ 47944 h 830940"/>
                  <a:gd name="connsiteX8" fmla="*/ 93650 w 1950472"/>
                  <a:gd name="connsiteY8" fmla="*/ 781735 h 830940"/>
                  <a:gd name="connsiteX0" fmla="*/ 93650 w 1956959"/>
                  <a:gd name="connsiteY0" fmla="*/ 781735 h 830940"/>
                  <a:gd name="connsiteX1" fmla="*/ 358498 w 1956959"/>
                  <a:gd name="connsiteY1" fmla="*/ 749836 h 830940"/>
                  <a:gd name="connsiteX2" fmla="*/ 709242 w 1956959"/>
                  <a:gd name="connsiteY2" fmla="*/ 746560 h 830940"/>
                  <a:gd name="connsiteX3" fmla="*/ 1000187 w 1956959"/>
                  <a:gd name="connsiteY3" fmla="*/ 710192 h 830940"/>
                  <a:gd name="connsiteX4" fmla="*/ 1410628 w 1956959"/>
                  <a:gd name="connsiteY4" fmla="*/ 471201 h 830940"/>
                  <a:gd name="connsiteX5" fmla="*/ 1914587 w 1956959"/>
                  <a:gd name="connsiteY5" fmla="*/ 143887 h 830940"/>
                  <a:gd name="connsiteX6" fmla="*/ 1891885 w 1956959"/>
                  <a:gd name="connsiteY6" fmla="*/ 46245 h 830940"/>
                  <a:gd name="connsiteX7" fmla="*/ 1791978 w 1956959"/>
                  <a:gd name="connsiteY7" fmla="*/ 47944 h 830940"/>
                  <a:gd name="connsiteX8" fmla="*/ 93650 w 1956959"/>
                  <a:gd name="connsiteY8" fmla="*/ 781735 h 830940"/>
                  <a:gd name="connsiteX0" fmla="*/ 93650 w 1956959"/>
                  <a:gd name="connsiteY0" fmla="*/ 788180 h 837385"/>
                  <a:gd name="connsiteX1" fmla="*/ 358498 w 1956959"/>
                  <a:gd name="connsiteY1" fmla="*/ 756281 h 837385"/>
                  <a:gd name="connsiteX2" fmla="*/ 709242 w 1956959"/>
                  <a:gd name="connsiteY2" fmla="*/ 753005 h 837385"/>
                  <a:gd name="connsiteX3" fmla="*/ 1000187 w 1956959"/>
                  <a:gd name="connsiteY3" fmla="*/ 716637 h 837385"/>
                  <a:gd name="connsiteX4" fmla="*/ 1410628 w 1956959"/>
                  <a:gd name="connsiteY4" fmla="*/ 477646 h 837385"/>
                  <a:gd name="connsiteX5" fmla="*/ 1914587 w 1956959"/>
                  <a:gd name="connsiteY5" fmla="*/ 150332 h 837385"/>
                  <a:gd name="connsiteX6" fmla="*/ 1891885 w 1956959"/>
                  <a:gd name="connsiteY6" fmla="*/ 52690 h 837385"/>
                  <a:gd name="connsiteX7" fmla="*/ 1791978 w 1956959"/>
                  <a:gd name="connsiteY7" fmla="*/ 54389 h 837385"/>
                  <a:gd name="connsiteX8" fmla="*/ 93650 w 1956959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50332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41664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7475" h="837385">
                    <a:moveTo>
                      <a:pt x="94166" y="788180"/>
                    </a:moveTo>
                    <a:cubicBezTo>
                      <a:pt x="-145933" y="905162"/>
                      <a:pt x="121212" y="779933"/>
                      <a:pt x="359014" y="756281"/>
                    </a:cubicBezTo>
                    <a:cubicBezTo>
                      <a:pt x="596816" y="732629"/>
                      <a:pt x="602810" y="759612"/>
                      <a:pt x="709758" y="753005"/>
                    </a:cubicBezTo>
                    <a:cubicBezTo>
                      <a:pt x="816706" y="746398"/>
                      <a:pt x="883805" y="762530"/>
                      <a:pt x="1000703" y="716637"/>
                    </a:cubicBezTo>
                    <a:cubicBezTo>
                      <a:pt x="1117601" y="670744"/>
                      <a:pt x="1258744" y="573475"/>
                      <a:pt x="1411144" y="477646"/>
                    </a:cubicBezTo>
                    <a:cubicBezTo>
                      <a:pt x="1563544" y="381817"/>
                      <a:pt x="1834894" y="212490"/>
                      <a:pt x="1915103" y="141664"/>
                    </a:cubicBezTo>
                    <a:cubicBezTo>
                      <a:pt x="1995312" y="70838"/>
                      <a:pt x="1946637" y="82319"/>
                      <a:pt x="1892401" y="52690"/>
                    </a:cubicBezTo>
                    <a:cubicBezTo>
                      <a:pt x="1791911" y="55083"/>
                      <a:pt x="2099316" y="-68193"/>
                      <a:pt x="1799610" y="54389"/>
                    </a:cubicBezTo>
                    <a:cubicBezTo>
                      <a:pt x="1499904" y="176971"/>
                      <a:pt x="334265" y="671198"/>
                      <a:pt x="94166" y="788180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BCCF6C3-64A6-4930-8B9F-216F9919098C}"/>
                  </a:ext>
                </a:extLst>
              </p:cNvPr>
              <p:cNvSpPr/>
              <p:nvPr/>
            </p:nvSpPr>
            <p:spPr>
              <a:xfrm>
                <a:off x="3796361" y="3678948"/>
                <a:ext cx="1960445" cy="793429"/>
              </a:xfrm>
              <a:custGeom>
                <a:avLst/>
                <a:gdLst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3132 w 1960445"/>
                  <a:gd name="connsiteY6" fmla="*/ 750733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1010465 w 1960445"/>
                  <a:gd name="connsiteY8" fmla="*/ 690248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36501 h 793429"/>
                  <a:gd name="connsiteX1" fmla="*/ 3558 w 1960445"/>
                  <a:gd name="connsiteY1" fmla="*/ 793429 h 793429"/>
                  <a:gd name="connsiteX2" fmla="*/ 152993 w 1960445"/>
                  <a:gd name="connsiteY2" fmla="*/ 754291 h 793429"/>
                  <a:gd name="connsiteX3" fmla="*/ 288196 w 1960445"/>
                  <a:gd name="connsiteY3" fmla="*/ 729385 h 793429"/>
                  <a:gd name="connsiteX4" fmla="*/ 437631 w 1960445"/>
                  <a:gd name="connsiteY4" fmla="*/ 715153 h 793429"/>
                  <a:gd name="connsiteX5" fmla="*/ 537255 w 1960445"/>
                  <a:gd name="connsiteY5" fmla="*/ 708037 h 793429"/>
                  <a:gd name="connsiteX6" fmla="*/ 686690 w 1960445"/>
                  <a:gd name="connsiteY6" fmla="*/ 715153 h 793429"/>
                  <a:gd name="connsiteX7" fmla="*/ 861030 w 1960445"/>
                  <a:gd name="connsiteY7" fmla="*/ 711595 h 793429"/>
                  <a:gd name="connsiteX8" fmla="*/ 1010465 w 1960445"/>
                  <a:gd name="connsiteY8" fmla="*/ 661784 h 793429"/>
                  <a:gd name="connsiteX9" fmla="*/ 1501466 w 1960445"/>
                  <a:gd name="connsiteY9" fmla="*/ 345124 h 793429"/>
                  <a:gd name="connsiteX10" fmla="*/ 1960445 w 1960445"/>
                  <a:gd name="connsiteY10" fmla="*/ 21348 h 793429"/>
                  <a:gd name="connsiteX11" fmla="*/ 1946213 w 1960445"/>
                  <a:gd name="connsiteY11" fmla="*/ 0 h 793429"/>
                  <a:gd name="connsiteX12" fmla="*/ 1942655 w 1960445"/>
                  <a:gd name="connsiteY12" fmla="*/ 21348 h 793429"/>
                  <a:gd name="connsiteX13" fmla="*/ 1202596 w 1960445"/>
                  <a:gd name="connsiteY13" fmla="*/ 512348 h 793429"/>
                  <a:gd name="connsiteX14" fmla="*/ 1031813 w 1960445"/>
                  <a:gd name="connsiteY14" fmla="*/ 597740 h 793429"/>
                  <a:gd name="connsiteX15" fmla="*/ 964212 w 1960445"/>
                  <a:gd name="connsiteY15" fmla="*/ 633320 h 793429"/>
                  <a:gd name="connsiteX16" fmla="*/ 868146 w 1960445"/>
                  <a:gd name="connsiteY16" fmla="*/ 651110 h 793429"/>
                  <a:gd name="connsiteX17" fmla="*/ 775639 w 1960445"/>
                  <a:gd name="connsiteY17" fmla="*/ 651110 h 793429"/>
                  <a:gd name="connsiteX18" fmla="*/ 629762 w 1960445"/>
                  <a:gd name="connsiteY18" fmla="*/ 654668 h 793429"/>
                  <a:gd name="connsiteX19" fmla="*/ 494559 w 1960445"/>
                  <a:gd name="connsiteY19" fmla="*/ 647552 h 793429"/>
                  <a:gd name="connsiteX20" fmla="*/ 320218 w 1960445"/>
                  <a:gd name="connsiteY20" fmla="*/ 661784 h 793429"/>
                  <a:gd name="connsiteX21" fmla="*/ 145877 w 1960445"/>
                  <a:gd name="connsiteY21" fmla="*/ 697363 h 793429"/>
                  <a:gd name="connsiteX22" fmla="*/ 0 w 1960445"/>
                  <a:gd name="connsiteY22" fmla="*/ 736501 h 79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60445" h="793429">
                    <a:moveTo>
                      <a:pt x="0" y="736501"/>
                    </a:moveTo>
                    <a:lnTo>
                      <a:pt x="3558" y="793429"/>
                    </a:lnTo>
                    <a:lnTo>
                      <a:pt x="152993" y="754291"/>
                    </a:lnTo>
                    <a:lnTo>
                      <a:pt x="288196" y="729385"/>
                    </a:lnTo>
                    <a:lnTo>
                      <a:pt x="437631" y="715153"/>
                    </a:lnTo>
                    <a:lnTo>
                      <a:pt x="537255" y="708037"/>
                    </a:lnTo>
                    <a:lnTo>
                      <a:pt x="686690" y="715153"/>
                    </a:lnTo>
                    <a:lnTo>
                      <a:pt x="861030" y="711595"/>
                    </a:lnTo>
                    <a:lnTo>
                      <a:pt x="1010465" y="661784"/>
                    </a:lnTo>
                    <a:lnTo>
                      <a:pt x="1501466" y="345124"/>
                    </a:lnTo>
                    <a:lnTo>
                      <a:pt x="1960445" y="21348"/>
                    </a:lnTo>
                    <a:lnTo>
                      <a:pt x="1946213" y="0"/>
                    </a:lnTo>
                    <a:lnTo>
                      <a:pt x="1942655" y="21348"/>
                    </a:lnTo>
                    <a:lnTo>
                      <a:pt x="1202596" y="512348"/>
                    </a:lnTo>
                    <a:lnTo>
                      <a:pt x="1031813" y="597740"/>
                    </a:lnTo>
                    <a:lnTo>
                      <a:pt x="964212" y="633320"/>
                    </a:lnTo>
                    <a:lnTo>
                      <a:pt x="868146" y="651110"/>
                    </a:lnTo>
                    <a:lnTo>
                      <a:pt x="775639" y="651110"/>
                    </a:lnTo>
                    <a:lnTo>
                      <a:pt x="629762" y="654668"/>
                    </a:lnTo>
                    <a:lnTo>
                      <a:pt x="494559" y="647552"/>
                    </a:lnTo>
                    <a:lnTo>
                      <a:pt x="320218" y="661784"/>
                    </a:lnTo>
                    <a:lnTo>
                      <a:pt x="145877" y="697363"/>
                    </a:lnTo>
                    <a:lnTo>
                      <a:pt x="0" y="73650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C2DF264-38EE-4258-999E-7C26EE00DC54}"/>
                  </a:ext>
                </a:extLst>
              </p:cNvPr>
              <p:cNvSpPr/>
              <p:nvPr/>
            </p:nvSpPr>
            <p:spPr>
              <a:xfrm>
                <a:off x="5080791" y="3983341"/>
                <a:ext cx="182067" cy="147470"/>
              </a:xfrm>
              <a:custGeom>
                <a:avLst/>
                <a:gdLst>
                  <a:gd name="connsiteX0" fmla="*/ 60485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60485 w 174341"/>
                  <a:gd name="connsiteY3" fmla="*/ 0 h 142319"/>
                  <a:gd name="connsiteX0" fmla="*/ 73363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73363 w 174341"/>
                  <a:gd name="connsiteY3" fmla="*/ 0 h 142319"/>
                  <a:gd name="connsiteX0" fmla="*/ 73363 w 187219"/>
                  <a:gd name="connsiteY0" fmla="*/ 0 h 142319"/>
                  <a:gd name="connsiteX1" fmla="*/ 0 w 187219"/>
                  <a:gd name="connsiteY1" fmla="*/ 142319 h 142319"/>
                  <a:gd name="connsiteX2" fmla="*/ 187219 w 187219"/>
                  <a:gd name="connsiteY2" fmla="*/ 24294 h 142319"/>
                  <a:gd name="connsiteX3" fmla="*/ 73363 w 187219"/>
                  <a:gd name="connsiteY3" fmla="*/ 0 h 142319"/>
                  <a:gd name="connsiteX0" fmla="*/ 65636 w 187219"/>
                  <a:gd name="connsiteY0" fmla="*/ 0 h 137167"/>
                  <a:gd name="connsiteX1" fmla="*/ 0 w 187219"/>
                  <a:gd name="connsiteY1" fmla="*/ 137167 h 137167"/>
                  <a:gd name="connsiteX2" fmla="*/ 187219 w 187219"/>
                  <a:gd name="connsiteY2" fmla="*/ 19142 h 137167"/>
                  <a:gd name="connsiteX3" fmla="*/ 65636 w 187219"/>
                  <a:gd name="connsiteY3" fmla="*/ 0 h 137167"/>
                  <a:gd name="connsiteX0" fmla="*/ 73364 w 187219"/>
                  <a:gd name="connsiteY0" fmla="*/ 0 h 147470"/>
                  <a:gd name="connsiteX1" fmla="*/ 0 w 187219"/>
                  <a:gd name="connsiteY1" fmla="*/ 147470 h 147470"/>
                  <a:gd name="connsiteX2" fmla="*/ 187219 w 187219"/>
                  <a:gd name="connsiteY2" fmla="*/ 29445 h 147470"/>
                  <a:gd name="connsiteX3" fmla="*/ 73364 w 187219"/>
                  <a:gd name="connsiteY3" fmla="*/ 0 h 147470"/>
                  <a:gd name="connsiteX0" fmla="*/ 73364 w 182067"/>
                  <a:gd name="connsiteY0" fmla="*/ 0 h 147470"/>
                  <a:gd name="connsiteX1" fmla="*/ 0 w 182067"/>
                  <a:gd name="connsiteY1" fmla="*/ 147470 h 147470"/>
                  <a:gd name="connsiteX2" fmla="*/ 182067 w 182067"/>
                  <a:gd name="connsiteY2" fmla="*/ 29445 h 147470"/>
                  <a:gd name="connsiteX3" fmla="*/ 73364 w 182067"/>
                  <a:gd name="connsiteY3" fmla="*/ 0 h 14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67" h="147470">
                    <a:moveTo>
                      <a:pt x="73364" y="0"/>
                    </a:moveTo>
                    <a:lnTo>
                      <a:pt x="0" y="147470"/>
                    </a:lnTo>
                    <a:lnTo>
                      <a:pt x="182067" y="29445"/>
                    </a:lnTo>
                    <a:lnTo>
                      <a:pt x="73364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9D84290-A86F-42EC-B302-5351423C31DA}"/>
                  </a:ext>
                </a:extLst>
              </p:cNvPr>
              <p:cNvSpPr/>
              <p:nvPr/>
            </p:nvSpPr>
            <p:spPr>
              <a:xfrm>
                <a:off x="5494028" y="3729137"/>
                <a:ext cx="200455" cy="82918"/>
              </a:xfrm>
              <a:custGeom>
                <a:avLst/>
                <a:gdLst>
                  <a:gd name="connsiteX0" fmla="*/ 0 w 152980"/>
                  <a:gd name="connsiteY0" fmla="*/ 41722 h 59106"/>
                  <a:gd name="connsiteX1" fmla="*/ 152980 w 152980"/>
                  <a:gd name="connsiteY1" fmla="*/ 0 h 59106"/>
                  <a:gd name="connsiteX2" fmla="*/ 59106 w 152980"/>
                  <a:gd name="connsiteY2" fmla="*/ 59106 h 59106"/>
                  <a:gd name="connsiteX3" fmla="*/ 0 w 152980"/>
                  <a:gd name="connsiteY3" fmla="*/ 41722 h 59106"/>
                  <a:gd name="connsiteX0" fmla="*/ 0 w 152980"/>
                  <a:gd name="connsiteY0" fmla="*/ 41722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1722 h 71012"/>
                  <a:gd name="connsiteX0" fmla="*/ 0 w 152980"/>
                  <a:gd name="connsiteY0" fmla="*/ 48865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8865 h 71012"/>
                  <a:gd name="connsiteX0" fmla="*/ 0 w 157743"/>
                  <a:gd name="connsiteY0" fmla="*/ 48865 h 71012"/>
                  <a:gd name="connsiteX1" fmla="*/ 157743 w 157743"/>
                  <a:gd name="connsiteY1" fmla="*/ 0 h 71012"/>
                  <a:gd name="connsiteX2" fmla="*/ 63869 w 157743"/>
                  <a:gd name="connsiteY2" fmla="*/ 71012 h 71012"/>
                  <a:gd name="connsiteX3" fmla="*/ 0 w 157743"/>
                  <a:gd name="connsiteY3" fmla="*/ 48865 h 71012"/>
                  <a:gd name="connsiteX0" fmla="*/ 0 w 169649"/>
                  <a:gd name="connsiteY0" fmla="*/ 44103 h 66250"/>
                  <a:gd name="connsiteX1" fmla="*/ 169649 w 169649"/>
                  <a:gd name="connsiteY1" fmla="*/ 0 h 66250"/>
                  <a:gd name="connsiteX2" fmla="*/ 63869 w 169649"/>
                  <a:gd name="connsiteY2" fmla="*/ 66250 h 66250"/>
                  <a:gd name="connsiteX3" fmla="*/ 0 w 169649"/>
                  <a:gd name="connsiteY3" fmla="*/ 44103 h 66250"/>
                  <a:gd name="connsiteX0" fmla="*/ 0 w 181556"/>
                  <a:gd name="connsiteY0" fmla="*/ 60771 h 82918"/>
                  <a:gd name="connsiteX1" fmla="*/ 181556 w 181556"/>
                  <a:gd name="connsiteY1" fmla="*/ 0 h 82918"/>
                  <a:gd name="connsiteX2" fmla="*/ 63869 w 181556"/>
                  <a:gd name="connsiteY2" fmla="*/ 82918 h 82918"/>
                  <a:gd name="connsiteX3" fmla="*/ 0 w 181556"/>
                  <a:gd name="connsiteY3" fmla="*/ 60771 h 82918"/>
                  <a:gd name="connsiteX0" fmla="*/ 0 w 197598"/>
                  <a:gd name="connsiteY0" fmla="*/ 48740 h 82918"/>
                  <a:gd name="connsiteX1" fmla="*/ 197598 w 197598"/>
                  <a:gd name="connsiteY1" fmla="*/ 0 h 82918"/>
                  <a:gd name="connsiteX2" fmla="*/ 79911 w 197598"/>
                  <a:gd name="connsiteY2" fmla="*/ 82918 h 82918"/>
                  <a:gd name="connsiteX3" fmla="*/ 0 w 197598"/>
                  <a:gd name="connsiteY3" fmla="*/ 48740 h 82918"/>
                  <a:gd name="connsiteX0" fmla="*/ 0 w 200455"/>
                  <a:gd name="connsiteY0" fmla="*/ 60170 h 82918"/>
                  <a:gd name="connsiteX1" fmla="*/ 200455 w 200455"/>
                  <a:gd name="connsiteY1" fmla="*/ 0 h 82918"/>
                  <a:gd name="connsiteX2" fmla="*/ 82768 w 200455"/>
                  <a:gd name="connsiteY2" fmla="*/ 82918 h 82918"/>
                  <a:gd name="connsiteX3" fmla="*/ 0 w 200455"/>
                  <a:gd name="connsiteY3" fmla="*/ 60170 h 8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455" h="82918">
                    <a:moveTo>
                      <a:pt x="0" y="60170"/>
                    </a:moveTo>
                    <a:lnTo>
                      <a:pt x="200455" y="0"/>
                    </a:lnTo>
                    <a:lnTo>
                      <a:pt x="82768" y="82918"/>
                    </a:lnTo>
                    <a:lnTo>
                      <a:pt x="0" y="601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F529F29-2BEC-4BC1-B474-9ABB615622F7}"/>
                  </a:ext>
                </a:extLst>
              </p:cNvPr>
              <p:cNvSpPr/>
              <p:nvPr/>
            </p:nvSpPr>
            <p:spPr>
              <a:xfrm>
                <a:off x="5151950" y="3785687"/>
                <a:ext cx="444747" cy="246623"/>
              </a:xfrm>
              <a:custGeom>
                <a:avLst/>
                <a:gdLst>
                  <a:gd name="connsiteX0" fmla="*/ 135203 w 426957"/>
                  <a:gd name="connsiteY0" fmla="*/ 231269 h 231269"/>
                  <a:gd name="connsiteX1" fmla="*/ 426957 w 426957"/>
                  <a:gd name="connsiteY1" fmla="*/ 21348 h 231269"/>
                  <a:gd name="connsiteX2" fmla="*/ 362914 w 426957"/>
                  <a:gd name="connsiteY2" fmla="*/ 0 h 231269"/>
                  <a:gd name="connsiteX3" fmla="*/ 0 w 426957"/>
                  <a:gd name="connsiteY3" fmla="*/ 202805 h 231269"/>
                  <a:gd name="connsiteX4" fmla="*/ 135203 w 426957"/>
                  <a:gd name="connsiteY4" fmla="*/ 231269 h 231269"/>
                  <a:gd name="connsiteX0" fmla="*/ 135203 w 426957"/>
                  <a:gd name="connsiteY0" fmla="*/ 245501 h 245501"/>
                  <a:gd name="connsiteX1" fmla="*/ 426957 w 426957"/>
                  <a:gd name="connsiteY1" fmla="*/ 35580 h 245501"/>
                  <a:gd name="connsiteX2" fmla="*/ 302428 w 426957"/>
                  <a:gd name="connsiteY2" fmla="*/ 0 h 245501"/>
                  <a:gd name="connsiteX3" fmla="*/ 0 w 426957"/>
                  <a:gd name="connsiteY3" fmla="*/ 217037 h 245501"/>
                  <a:gd name="connsiteX4" fmla="*/ 135203 w 426957"/>
                  <a:gd name="connsiteY4" fmla="*/ 245501 h 245501"/>
                  <a:gd name="connsiteX0" fmla="*/ 135203 w 426957"/>
                  <a:gd name="connsiteY0" fmla="*/ 238385 h 238385"/>
                  <a:gd name="connsiteX1" fmla="*/ 426957 w 426957"/>
                  <a:gd name="connsiteY1" fmla="*/ 28464 h 238385"/>
                  <a:gd name="connsiteX2" fmla="*/ 345124 w 426957"/>
                  <a:gd name="connsiteY2" fmla="*/ 0 h 238385"/>
                  <a:gd name="connsiteX3" fmla="*/ 0 w 426957"/>
                  <a:gd name="connsiteY3" fmla="*/ 209921 h 238385"/>
                  <a:gd name="connsiteX4" fmla="*/ 135203 w 42695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62914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42862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48874 w 444747"/>
                  <a:gd name="connsiteY0" fmla="*/ 246623 h 246623"/>
                  <a:gd name="connsiteX1" fmla="*/ 444747 w 444747"/>
                  <a:gd name="connsiteY1" fmla="*/ 28464 h 246623"/>
                  <a:gd name="connsiteX2" fmla="*/ 342862 w 444747"/>
                  <a:gd name="connsiteY2" fmla="*/ 0 h 246623"/>
                  <a:gd name="connsiteX3" fmla="*/ 0 w 444747"/>
                  <a:gd name="connsiteY3" fmla="*/ 202805 h 246623"/>
                  <a:gd name="connsiteX4" fmla="*/ 148874 w 444747"/>
                  <a:gd name="connsiteY4" fmla="*/ 246623 h 24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47" h="246623">
                    <a:moveTo>
                      <a:pt x="148874" y="246623"/>
                    </a:moveTo>
                    <a:lnTo>
                      <a:pt x="444747" y="28464"/>
                    </a:lnTo>
                    <a:lnTo>
                      <a:pt x="342862" y="0"/>
                    </a:lnTo>
                    <a:lnTo>
                      <a:pt x="0" y="202805"/>
                    </a:lnTo>
                    <a:lnTo>
                      <a:pt x="148874" y="2466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A38E3E9-92FC-4DE8-BE41-B3322244BC52}"/>
                  </a:ext>
                </a:extLst>
              </p:cNvPr>
              <p:cNvSpPr/>
              <p:nvPr/>
            </p:nvSpPr>
            <p:spPr>
              <a:xfrm>
                <a:off x="3480455" y="3597736"/>
                <a:ext cx="2173583" cy="825674"/>
              </a:xfrm>
              <a:custGeom>
                <a:avLst/>
                <a:gdLst>
                  <a:gd name="connsiteX0" fmla="*/ 289560 w 2164080"/>
                  <a:gd name="connsiteY0" fmla="*/ 838200 h 838200"/>
                  <a:gd name="connsiteX1" fmla="*/ 0 w 2164080"/>
                  <a:gd name="connsiteY1" fmla="*/ 754380 h 838200"/>
                  <a:gd name="connsiteX2" fmla="*/ 2087880 w 2164080"/>
                  <a:gd name="connsiteY2" fmla="*/ 0 h 838200"/>
                  <a:gd name="connsiteX3" fmla="*/ 2164080 w 2164080"/>
                  <a:gd name="connsiteY3" fmla="*/ 34290 h 838200"/>
                  <a:gd name="connsiteX4" fmla="*/ 289560 w 2164080"/>
                  <a:gd name="connsiteY4" fmla="*/ 838200 h 838200"/>
                  <a:gd name="connsiteX0" fmla="*/ 262890 w 2137410"/>
                  <a:gd name="connsiteY0" fmla="*/ 838200 h 838200"/>
                  <a:gd name="connsiteX1" fmla="*/ 0 w 2137410"/>
                  <a:gd name="connsiteY1" fmla="*/ 758190 h 838200"/>
                  <a:gd name="connsiteX2" fmla="*/ 2061210 w 2137410"/>
                  <a:gd name="connsiteY2" fmla="*/ 0 h 838200"/>
                  <a:gd name="connsiteX3" fmla="*/ 2137410 w 2137410"/>
                  <a:gd name="connsiteY3" fmla="*/ 34290 h 838200"/>
                  <a:gd name="connsiteX4" fmla="*/ 262890 w 2137410"/>
                  <a:gd name="connsiteY4" fmla="*/ 838200 h 838200"/>
                  <a:gd name="connsiteX0" fmla="*/ 262890 w 2137410"/>
                  <a:gd name="connsiteY0" fmla="*/ 822960 h 822960"/>
                  <a:gd name="connsiteX1" fmla="*/ 0 w 2137410"/>
                  <a:gd name="connsiteY1" fmla="*/ 742950 h 822960"/>
                  <a:gd name="connsiteX2" fmla="*/ 2061210 w 2137410"/>
                  <a:gd name="connsiteY2" fmla="*/ 0 h 822960"/>
                  <a:gd name="connsiteX3" fmla="*/ 2137410 w 2137410"/>
                  <a:gd name="connsiteY3" fmla="*/ 19050 h 822960"/>
                  <a:gd name="connsiteX4" fmla="*/ 262890 w 2137410"/>
                  <a:gd name="connsiteY4" fmla="*/ 822960 h 822960"/>
                  <a:gd name="connsiteX0" fmla="*/ 262890 w 2129790"/>
                  <a:gd name="connsiteY0" fmla="*/ 822960 h 822960"/>
                  <a:gd name="connsiteX1" fmla="*/ 0 w 2129790"/>
                  <a:gd name="connsiteY1" fmla="*/ 742950 h 822960"/>
                  <a:gd name="connsiteX2" fmla="*/ 2061210 w 2129790"/>
                  <a:gd name="connsiteY2" fmla="*/ 0 h 822960"/>
                  <a:gd name="connsiteX3" fmla="*/ 2129790 w 2129790"/>
                  <a:gd name="connsiteY3" fmla="*/ 15240 h 822960"/>
                  <a:gd name="connsiteX4" fmla="*/ 262890 w 2129790"/>
                  <a:gd name="connsiteY4" fmla="*/ 822960 h 822960"/>
                  <a:gd name="connsiteX0" fmla="*/ 262890 w 2129790"/>
                  <a:gd name="connsiteY0" fmla="*/ 825674 h 825674"/>
                  <a:gd name="connsiteX1" fmla="*/ 0 w 2129790"/>
                  <a:gd name="connsiteY1" fmla="*/ 745664 h 825674"/>
                  <a:gd name="connsiteX2" fmla="*/ 2055784 w 2129790"/>
                  <a:gd name="connsiteY2" fmla="*/ 0 h 825674"/>
                  <a:gd name="connsiteX3" fmla="*/ 2129790 w 2129790"/>
                  <a:gd name="connsiteY3" fmla="*/ 17954 h 825674"/>
                  <a:gd name="connsiteX4" fmla="*/ 262890 w 2129790"/>
                  <a:gd name="connsiteY4" fmla="*/ 825674 h 825674"/>
                  <a:gd name="connsiteX0" fmla="*/ 268317 w 2135217"/>
                  <a:gd name="connsiteY0" fmla="*/ 825674 h 825674"/>
                  <a:gd name="connsiteX1" fmla="*/ 0 w 2135217"/>
                  <a:gd name="connsiteY1" fmla="*/ 740237 h 825674"/>
                  <a:gd name="connsiteX2" fmla="*/ 2061211 w 2135217"/>
                  <a:gd name="connsiteY2" fmla="*/ 0 h 825674"/>
                  <a:gd name="connsiteX3" fmla="*/ 2135217 w 2135217"/>
                  <a:gd name="connsiteY3" fmla="*/ 17954 h 825674"/>
                  <a:gd name="connsiteX4" fmla="*/ 268317 w 2135217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6631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9828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3894 w 2160794"/>
                  <a:gd name="connsiteY0" fmla="*/ 825674 h 825674"/>
                  <a:gd name="connsiteX1" fmla="*/ 0 w 2160794"/>
                  <a:gd name="connsiteY1" fmla="*/ 756223 h 825674"/>
                  <a:gd name="connsiteX2" fmla="*/ 2086788 w 2160794"/>
                  <a:gd name="connsiteY2" fmla="*/ 0 h 825674"/>
                  <a:gd name="connsiteX3" fmla="*/ 2160794 w 2160794"/>
                  <a:gd name="connsiteY3" fmla="*/ 17954 h 825674"/>
                  <a:gd name="connsiteX4" fmla="*/ 293894 w 2160794"/>
                  <a:gd name="connsiteY4" fmla="*/ 825674 h 825674"/>
                  <a:gd name="connsiteX0" fmla="*/ 306683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306683 w 2173583"/>
                  <a:gd name="connsiteY4" fmla="*/ 825674 h 825674"/>
                  <a:gd name="connsiteX0" fmla="*/ 298445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298445 w 2173583"/>
                  <a:gd name="connsiteY4" fmla="*/ 825674 h 82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3583" h="825674">
                    <a:moveTo>
                      <a:pt x="298445" y="825674"/>
                    </a:moveTo>
                    <a:lnTo>
                      <a:pt x="0" y="756223"/>
                    </a:lnTo>
                    <a:lnTo>
                      <a:pt x="2099577" y="0"/>
                    </a:lnTo>
                    <a:lnTo>
                      <a:pt x="2173583" y="17954"/>
                    </a:lnTo>
                    <a:lnTo>
                      <a:pt x="298445" y="825674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08DC837-5927-41A5-9CC1-51A1EA8E7ED3}"/>
                  </a:ext>
                </a:extLst>
              </p:cNvPr>
              <p:cNvSpPr/>
              <p:nvPr/>
            </p:nvSpPr>
            <p:spPr>
              <a:xfrm>
                <a:off x="4961401" y="3758427"/>
                <a:ext cx="538905" cy="229470"/>
              </a:xfrm>
              <a:custGeom>
                <a:avLst/>
                <a:gdLst>
                  <a:gd name="connsiteX0" fmla="*/ 187748 w 542382"/>
                  <a:gd name="connsiteY0" fmla="*/ 229470 h 229470"/>
                  <a:gd name="connsiteX1" fmla="*/ 0 w 542382"/>
                  <a:gd name="connsiteY1" fmla="*/ 215562 h 229470"/>
                  <a:gd name="connsiteX2" fmla="*/ 431124 w 542382"/>
                  <a:gd name="connsiteY2" fmla="*/ 0 h 229470"/>
                  <a:gd name="connsiteX3" fmla="*/ 542382 w 542382"/>
                  <a:gd name="connsiteY3" fmla="*/ 17384 h 229470"/>
                  <a:gd name="connsiteX4" fmla="*/ 187748 w 542382"/>
                  <a:gd name="connsiteY4" fmla="*/ 229470 h 229470"/>
                  <a:gd name="connsiteX0" fmla="*/ 187748 w 538905"/>
                  <a:gd name="connsiteY0" fmla="*/ 229470 h 229470"/>
                  <a:gd name="connsiteX1" fmla="*/ 0 w 538905"/>
                  <a:gd name="connsiteY1" fmla="*/ 215562 h 229470"/>
                  <a:gd name="connsiteX2" fmla="*/ 431124 w 538905"/>
                  <a:gd name="connsiteY2" fmla="*/ 0 h 229470"/>
                  <a:gd name="connsiteX3" fmla="*/ 538905 w 538905"/>
                  <a:gd name="connsiteY3" fmla="*/ 24338 h 229470"/>
                  <a:gd name="connsiteX4" fmla="*/ 187748 w 538905"/>
                  <a:gd name="connsiteY4" fmla="*/ 229470 h 229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905" h="229470">
                    <a:moveTo>
                      <a:pt x="187748" y="229470"/>
                    </a:moveTo>
                    <a:lnTo>
                      <a:pt x="0" y="215562"/>
                    </a:lnTo>
                    <a:lnTo>
                      <a:pt x="431124" y="0"/>
                    </a:lnTo>
                    <a:lnTo>
                      <a:pt x="538905" y="24338"/>
                    </a:lnTo>
                    <a:lnTo>
                      <a:pt x="187748" y="2294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D39B40E7-4DA4-4DE7-8BCB-0E1CA912B253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244A9C6-7193-4915-8EA4-EEBDE55A79A0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BFD5B1C-9A67-4CEB-B352-E5E89EEDD6D0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4013C67-5001-4931-A578-329628C7E06A}"/>
                  </a:ext>
                </a:extLst>
              </p:cNvPr>
              <p:cNvCxnSpPr>
                <a:cxnSpLocks/>
                <a:endCxn id="129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18B73E0-772A-4F83-B14F-A7CD3822B611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0A8EDE4-C0E9-4206-99C0-E05D48A44AB7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74731AF-DFB7-4858-ADF5-580ABA191DF0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025B001-8B43-474A-BC24-E77B32C10A12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1822364-4A1E-423C-B9B8-10ECC764C7FB}"/>
                  </a:ext>
                </a:extLst>
              </p:cNvPr>
              <p:cNvCxnSpPr>
                <a:cxnSpLocks/>
                <a:endCxn id="133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010CEFF-9C43-4B25-8D4D-C19EF63E75B3}"/>
                  </a:ext>
                </a:extLst>
              </p:cNvPr>
              <p:cNvCxnSpPr>
                <a:cxnSpLocks/>
                <a:stCxn id="134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562E8E-8E6A-4749-B215-2171128CE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576FE9A-37FC-43E5-96D7-0388027CB76C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5D0D8EA-007D-4A89-A7E7-3B639E8290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5848" y="3803052"/>
                <a:ext cx="1340768" cy="1130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7628E43-98B1-442C-B5D3-0476AFE6B1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4587" y="4026989"/>
                <a:ext cx="1809531" cy="703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5277638-0059-4023-99D9-175854BD16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9937" y="3809773"/>
                <a:ext cx="269529" cy="2228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32086FD-81A7-49AF-B8F6-9628BF487B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7143" y="3819524"/>
                <a:ext cx="162512" cy="21098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D5F2CA0-E185-4C07-9052-2AEACA0ACC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6059" y="380381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8EDEB1F-CFB9-4FDB-A5D2-2396690A2C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D4394B3-CACE-49C1-BCA7-F31233AE0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5F5D3EE-377D-4133-869F-E9B605B06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CB7AD5B-6C5E-44F8-AA40-84D85EFDD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445FAB2-0126-4494-B497-1845AA411C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6742600B-FAA8-476A-9FA9-0E074EABE2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624596F-35D8-4F34-97A1-00621E2D4035}"/>
                  </a:ext>
                </a:extLst>
              </p:cNvPr>
              <p:cNvSpPr/>
              <p:nvPr/>
            </p:nvSpPr>
            <p:spPr>
              <a:xfrm>
                <a:off x="5205159" y="3794480"/>
                <a:ext cx="390118" cy="233851"/>
              </a:xfrm>
              <a:custGeom>
                <a:avLst/>
                <a:gdLst>
                  <a:gd name="connsiteX0" fmla="*/ 0 w 406787"/>
                  <a:gd name="connsiteY0" fmla="*/ 205132 h 239900"/>
                  <a:gd name="connsiteX1" fmla="*/ 114735 w 406787"/>
                  <a:gd name="connsiteY1" fmla="*/ 239900 h 239900"/>
                  <a:gd name="connsiteX2" fmla="*/ 406787 w 406787"/>
                  <a:gd name="connsiteY2" fmla="*/ 20861 h 239900"/>
                  <a:gd name="connsiteX3" fmla="*/ 340727 w 406787"/>
                  <a:gd name="connsiteY3" fmla="*/ 0 h 239900"/>
                  <a:gd name="connsiteX4" fmla="*/ 0 w 406787"/>
                  <a:gd name="connsiteY4" fmla="*/ 205132 h 239900"/>
                  <a:gd name="connsiteX0" fmla="*/ 0 w 406787"/>
                  <a:gd name="connsiteY0" fmla="*/ 208609 h 243377"/>
                  <a:gd name="connsiteX1" fmla="*/ 114735 w 406787"/>
                  <a:gd name="connsiteY1" fmla="*/ 243377 h 243377"/>
                  <a:gd name="connsiteX2" fmla="*/ 406787 w 406787"/>
                  <a:gd name="connsiteY2" fmla="*/ 24338 h 243377"/>
                  <a:gd name="connsiteX3" fmla="*/ 326820 w 406787"/>
                  <a:gd name="connsiteY3" fmla="*/ 0 h 243377"/>
                  <a:gd name="connsiteX4" fmla="*/ 0 w 406787"/>
                  <a:gd name="connsiteY4" fmla="*/ 208609 h 243377"/>
                  <a:gd name="connsiteX0" fmla="*/ 0 w 392499"/>
                  <a:gd name="connsiteY0" fmla="*/ 215753 h 243377"/>
                  <a:gd name="connsiteX1" fmla="*/ 100447 w 392499"/>
                  <a:gd name="connsiteY1" fmla="*/ 243377 h 243377"/>
                  <a:gd name="connsiteX2" fmla="*/ 392499 w 392499"/>
                  <a:gd name="connsiteY2" fmla="*/ 24338 h 243377"/>
                  <a:gd name="connsiteX3" fmla="*/ 312532 w 392499"/>
                  <a:gd name="connsiteY3" fmla="*/ 0 h 243377"/>
                  <a:gd name="connsiteX4" fmla="*/ 0 w 392499"/>
                  <a:gd name="connsiteY4" fmla="*/ 215753 h 243377"/>
                  <a:gd name="connsiteX0" fmla="*/ 0 w 392499"/>
                  <a:gd name="connsiteY0" fmla="*/ 206228 h 233852"/>
                  <a:gd name="connsiteX1" fmla="*/ 100447 w 392499"/>
                  <a:gd name="connsiteY1" fmla="*/ 233852 h 233852"/>
                  <a:gd name="connsiteX2" fmla="*/ 392499 w 392499"/>
                  <a:gd name="connsiteY2" fmla="*/ 14813 h 233852"/>
                  <a:gd name="connsiteX3" fmla="*/ 336344 w 392499"/>
                  <a:gd name="connsiteY3" fmla="*/ 0 h 233852"/>
                  <a:gd name="connsiteX4" fmla="*/ 0 w 392499"/>
                  <a:gd name="connsiteY4" fmla="*/ 206228 h 233852"/>
                  <a:gd name="connsiteX0" fmla="*/ 0 w 385356"/>
                  <a:gd name="connsiteY0" fmla="*/ 206228 h 233852"/>
                  <a:gd name="connsiteX1" fmla="*/ 100447 w 385356"/>
                  <a:gd name="connsiteY1" fmla="*/ 233852 h 233852"/>
                  <a:gd name="connsiteX2" fmla="*/ 385356 w 385356"/>
                  <a:gd name="connsiteY2" fmla="*/ 29100 h 233852"/>
                  <a:gd name="connsiteX3" fmla="*/ 336344 w 385356"/>
                  <a:gd name="connsiteY3" fmla="*/ 0 h 233852"/>
                  <a:gd name="connsiteX4" fmla="*/ 0 w 385356"/>
                  <a:gd name="connsiteY4" fmla="*/ 206228 h 233852"/>
                  <a:gd name="connsiteX0" fmla="*/ 0 w 390118"/>
                  <a:gd name="connsiteY0" fmla="*/ 206228 h 233852"/>
                  <a:gd name="connsiteX1" fmla="*/ 100447 w 390118"/>
                  <a:gd name="connsiteY1" fmla="*/ 233852 h 233852"/>
                  <a:gd name="connsiteX2" fmla="*/ 390118 w 390118"/>
                  <a:gd name="connsiteY2" fmla="*/ 19575 h 233852"/>
                  <a:gd name="connsiteX3" fmla="*/ 336344 w 390118"/>
                  <a:gd name="connsiteY3" fmla="*/ 0 h 233852"/>
                  <a:gd name="connsiteX4" fmla="*/ 0 w 390118"/>
                  <a:gd name="connsiteY4" fmla="*/ 206228 h 233852"/>
                  <a:gd name="connsiteX0" fmla="*/ 0 w 390118"/>
                  <a:gd name="connsiteY0" fmla="*/ 206228 h 229089"/>
                  <a:gd name="connsiteX1" fmla="*/ 86159 w 390118"/>
                  <a:gd name="connsiteY1" fmla="*/ 229089 h 229089"/>
                  <a:gd name="connsiteX2" fmla="*/ 390118 w 390118"/>
                  <a:gd name="connsiteY2" fmla="*/ 19575 h 229089"/>
                  <a:gd name="connsiteX3" fmla="*/ 336344 w 390118"/>
                  <a:gd name="connsiteY3" fmla="*/ 0 h 229089"/>
                  <a:gd name="connsiteX4" fmla="*/ 0 w 390118"/>
                  <a:gd name="connsiteY4" fmla="*/ 206228 h 229089"/>
                  <a:gd name="connsiteX0" fmla="*/ 0 w 390118"/>
                  <a:gd name="connsiteY0" fmla="*/ 210990 h 233851"/>
                  <a:gd name="connsiteX1" fmla="*/ 86159 w 390118"/>
                  <a:gd name="connsiteY1" fmla="*/ 233851 h 233851"/>
                  <a:gd name="connsiteX2" fmla="*/ 390118 w 390118"/>
                  <a:gd name="connsiteY2" fmla="*/ 24337 h 233851"/>
                  <a:gd name="connsiteX3" fmla="*/ 333963 w 390118"/>
                  <a:gd name="connsiteY3" fmla="*/ 0 h 233851"/>
                  <a:gd name="connsiteX4" fmla="*/ 0 w 390118"/>
                  <a:gd name="connsiteY4" fmla="*/ 210990 h 23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18" h="233851">
                    <a:moveTo>
                      <a:pt x="0" y="210990"/>
                    </a:moveTo>
                    <a:lnTo>
                      <a:pt x="86159" y="233851"/>
                    </a:lnTo>
                    <a:lnTo>
                      <a:pt x="390118" y="24337"/>
                    </a:lnTo>
                    <a:lnTo>
                      <a:pt x="333963" y="0"/>
                    </a:lnTo>
                    <a:lnTo>
                      <a:pt x="0" y="210990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B237ADD-C82E-4657-A619-22FDE39626A1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A0D4EF74-F797-4CD4-9FE0-37932AD3167E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3B54EC2-601A-4244-BE99-B122F975630E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63C9489-67E1-4310-8898-5E7D52935871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7867140B-4E4C-431C-B2C7-837EDA1F9671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83">
              <a:extLst>
                <a:ext uri="{FF2B5EF4-FFF2-40B4-BE49-F238E27FC236}">
                  <a16:creationId xmlns:a16="http://schemas.microsoft.com/office/drawing/2014/main" id="{650C95F3-9837-4EAB-A94B-1C2E291F83F0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Isosceles Triangle 83">
              <a:extLst>
                <a:ext uri="{FF2B5EF4-FFF2-40B4-BE49-F238E27FC236}">
                  <a16:creationId xmlns:a16="http://schemas.microsoft.com/office/drawing/2014/main" id="{FA21503D-E86E-40C0-868D-0303E6A129C0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83">
              <a:extLst>
                <a:ext uri="{FF2B5EF4-FFF2-40B4-BE49-F238E27FC236}">
                  <a16:creationId xmlns:a16="http://schemas.microsoft.com/office/drawing/2014/main" id="{0E8941B2-8B2F-4B0D-BE36-AA07B302EE53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83">
              <a:extLst>
                <a:ext uri="{FF2B5EF4-FFF2-40B4-BE49-F238E27FC236}">
                  <a16:creationId xmlns:a16="http://schemas.microsoft.com/office/drawing/2014/main" id="{16E316E3-8F2D-4E3B-BE69-3856DA221996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539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1BC8598-BBAB-494A-A8E6-EA2D34999994}"/>
              </a:ext>
            </a:extLst>
          </p:cNvPr>
          <p:cNvGrpSpPr/>
          <p:nvPr/>
        </p:nvGrpSpPr>
        <p:grpSpPr>
          <a:xfrm>
            <a:off x="152401" y="2590800"/>
            <a:ext cx="8861095" cy="4114800"/>
            <a:chOff x="-11424" y="995206"/>
            <a:chExt cx="10831284" cy="49188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2A04D38-B6E0-408E-BC9A-4B45E3D20C9F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E8F412F-0AAC-4773-8378-5E70852261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768" y="995206"/>
                <a:ext cx="10789821" cy="4909966"/>
              </a:xfrm>
              <a:prstGeom prst="rect">
                <a:avLst/>
              </a:prstGeom>
            </p:spPr>
          </p:pic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EF2738D-FC95-46BC-8BF5-4BCF65A5E84B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DFE3521-4C1B-4C8D-BF28-E7988D484B94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5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B6632A1-4BE9-4E01-90C6-0637C2D1D662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B27F66A-47BA-46FC-BF36-E72A67FEC456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9E4C3BD-FDC2-4A4E-8548-A3708ACCFCE4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927EB8A-88AB-4EEF-BAFA-1C8B3167642C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B6479AB-E699-46D9-B1ED-BF8D5C1AE68D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5CD185B-2DF8-48A9-B467-4A26104C9AC5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07987C5-6518-4A8F-A3D2-4943033C1D6C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2EAF18B-F181-4AB4-9DD4-C8EE0F889338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FA5D0C9-2167-4B99-8FBD-C70CD6A63FDF}"/>
                  </a:ext>
                </a:extLst>
              </p:cNvPr>
              <p:cNvSpPr/>
              <p:nvPr/>
            </p:nvSpPr>
            <p:spPr>
              <a:xfrm>
                <a:off x="3793701" y="3581070"/>
                <a:ext cx="1957475" cy="837385"/>
              </a:xfrm>
              <a:custGeom>
                <a:avLst/>
                <a:gdLst>
                  <a:gd name="connsiteX0" fmla="*/ 77350 w 2272386"/>
                  <a:gd name="connsiteY0" fmla="*/ 934706 h 970903"/>
                  <a:gd name="connsiteX1" fmla="*/ 477400 w 2272386"/>
                  <a:gd name="connsiteY1" fmla="*/ 799624 h 970903"/>
                  <a:gd name="connsiteX2" fmla="*/ 924210 w 2272386"/>
                  <a:gd name="connsiteY2" fmla="*/ 789233 h 970903"/>
                  <a:gd name="connsiteX3" fmla="*/ 1215155 w 2272386"/>
                  <a:gd name="connsiteY3" fmla="*/ 752865 h 970903"/>
                  <a:gd name="connsiteX4" fmla="*/ 1625596 w 2272386"/>
                  <a:gd name="connsiteY4" fmla="*/ 513874 h 970903"/>
                  <a:gd name="connsiteX5" fmla="*/ 2129555 w 2272386"/>
                  <a:gd name="connsiteY5" fmla="*/ 186560 h 970903"/>
                  <a:gd name="connsiteX6" fmla="*/ 2113969 w 2272386"/>
                  <a:gd name="connsiteY6" fmla="*/ 113824 h 970903"/>
                  <a:gd name="connsiteX7" fmla="*/ 2124360 w 2272386"/>
                  <a:gd name="connsiteY7" fmla="*/ 51479 h 970903"/>
                  <a:gd name="connsiteX8" fmla="*/ 77350 w 2272386"/>
                  <a:gd name="connsiteY8" fmla="*/ 934706 h 970903"/>
                  <a:gd name="connsiteX0" fmla="*/ 104637 w 2051281"/>
                  <a:gd name="connsiteY0" fmla="*/ 816468 h 867211"/>
                  <a:gd name="connsiteX1" fmla="*/ 273419 w 2051281"/>
                  <a:gd name="connsiteY1" fmla="*/ 791684 h 867211"/>
                  <a:gd name="connsiteX2" fmla="*/ 720229 w 2051281"/>
                  <a:gd name="connsiteY2" fmla="*/ 781293 h 867211"/>
                  <a:gd name="connsiteX3" fmla="*/ 1011174 w 2051281"/>
                  <a:gd name="connsiteY3" fmla="*/ 744925 h 867211"/>
                  <a:gd name="connsiteX4" fmla="*/ 1421615 w 2051281"/>
                  <a:gd name="connsiteY4" fmla="*/ 505934 h 867211"/>
                  <a:gd name="connsiteX5" fmla="*/ 1925574 w 2051281"/>
                  <a:gd name="connsiteY5" fmla="*/ 178620 h 867211"/>
                  <a:gd name="connsiteX6" fmla="*/ 1909988 w 2051281"/>
                  <a:gd name="connsiteY6" fmla="*/ 105884 h 867211"/>
                  <a:gd name="connsiteX7" fmla="*/ 1920379 w 2051281"/>
                  <a:gd name="connsiteY7" fmla="*/ 43539 h 867211"/>
                  <a:gd name="connsiteX8" fmla="*/ 104637 w 2051281"/>
                  <a:gd name="connsiteY8" fmla="*/ 816468 h 867211"/>
                  <a:gd name="connsiteX0" fmla="*/ 3366 w 1950010"/>
                  <a:gd name="connsiteY0" fmla="*/ 816468 h 818822"/>
                  <a:gd name="connsiteX1" fmla="*/ 172148 w 1950010"/>
                  <a:gd name="connsiteY1" fmla="*/ 791684 h 818822"/>
                  <a:gd name="connsiteX2" fmla="*/ 618958 w 1950010"/>
                  <a:gd name="connsiteY2" fmla="*/ 781293 h 818822"/>
                  <a:gd name="connsiteX3" fmla="*/ 909903 w 1950010"/>
                  <a:gd name="connsiteY3" fmla="*/ 744925 h 818822"/>
                  <a:gd name="connsiteX4" fmla="*/ 1320344 w 1950010"/>
                  <a:gd name="connsiteY4" fmla="*/ 505934 h 818822"/>
                  <a:gd name="connsiteX5" fmla="*/ 1824303 w 1950010"/>
                  <a:gd name="connsiteY5" fmla="*/ 178620 h 818822"/>
                  <a:gd name="connsiteX6" fmla="*/ 1808717 w 1950010"/>
                  <a:gd name="connsiteY6" fmla="*/ 105884 h 818822"/>
                  <a:gd name="connsiteX7" fmla="*/ 1819108 w 1950010"/>
                  <a:gd name="connsiteY7" fmla="*/ 43539 h 818822"/>
                  <a:gd name="connsiteX8" fmla="*/ 3366 w 1950010"/>
                  <a:gd name="connsiteY8" fmla="*/ 816468 h 818822"/>
                  <a:gd name="connsiteX0" fmla="*/ 82698 w 2029342"/>
                  <a:gd name="connsiteY0" fmla="*/ 816468 h 865191"/>
                  <a:gd name="connsiteX1" fmla="*/ 347546 w 2029342"/>
                  <a:gd name="connsiteY1" fmla="*/ 784569 h 865191"/>
                  <a:gd name="connsiteX2" fmla="*/ 698290 w 2029342"/>
                  <a:gd name="connsiteY2" fmla="*/ 781293 h 865191"/>
                  <a:gd name="connsiteX3" fmla="*/ 989235 w 2029342"/>
                  <a:gd name="connsiteY3" fmla="*/ 744925 h 865191"/>
                  <a:gd name="connsiteX4" fmla="*/ 1399676 w 2029342"/>
                  <a:gd name="connsiteY4" fmla="*/ 505934 h 865191"/>
                  <a:gd name="connsiteX5" fmla="*/ 1903635 w 2029342"/>
                  <a:gd name="connsiteY5" fmla="*/ 178620 h 865191"/>
                  <a:gd name="connsiteX6" fmla="*/ 1888049 w 2029342"/>
                  <a:gd name="connsiteY6" fmla="*/ 105884 h 865191"/>
                  <a:gd name="connsiteX7" fmla="*/ 1898440 w 2029342"/>
                  <a:gd name="connsiteY7" fmla="*/ 43539 h 865191"/>
                  <a:gd name="connsiteX8" fmla="*/ 82698 w 2029342"/>
                  <a:gd name="connsiteY8" fmla="*/ 816468 h 865191"/>
                  <a:gd name="connsiteX0" fmla="*/ 98636 w 2045280"/>
                  <a:gd name="connsiteY0" fmla="*/ 816468 h 865191"/>
                  <a:gd name="connsiteX1" fmla="*/ 363484 w 2045280"/>
                  <a:gd name="connsiteY1" fmla="*/ 784569 h 865191"/>
                  <a:gd name="connsiteX2" fmla="*/ 714228 w 2045280"/>
                  <a:gd name="connsiteY2" fmla="*/ 781293 h 865191"/>
                  <a:gd name="connsiteX3" fmla="*/ 1005173 w 2045280"/>
                  <a:gd name="connsiteY3" fmla="*/ 744925 h 865191"/>
                  <a:gd name="connsiteX4" fmla="*/ 1415614 w 2045280"/>
                  <a:gd name="connsiteY4" fmla="*/ 505934 h 865191"/>
                  <a:gd name="connsiteX5" fmla="*/ 1919573 w 2045280"/>
                  <a:gd name="connsiteY5" fmla="*/ 178620 h 865191"/>
                  <a:gd name="connsiteX6" fmla="*/ 1903987 w 2045280"/>
                  <a:gd name="connsiteY6" fmla="*/ 105884 h 865191"/>
                  <a:gd name="connsiteX7" fmla="*/ 1914378 w 2045280"/>
                  <a:gd name="connsiteY7" fmla="*/ 43539 h 865191"/>
                  <a:gd name="connsiteX8" fmla="*/ 98636 w 2045280"/>
                  <a:gd name="connsiteY8" fmla="*/ 816468 h 865191"/>
                  <a:gd name="connsiteX0" fmla="*/ 102163 w 2048807"/>
                  <a:gd name="connsiteY0" fmla="*/ 816468 h 868561"/>
                  <a:gd name="connsiteX1" fmla="*/ 367011 w 2048807"/>
                  <a:gd name="connsiteY1" fmla="*/ 784569 h 868561"/>
                  <a:gd name="connsiteX2" fmla="*/ 717755 w 2048807"/>
                  <a:gd name="connsiteY2" fmla="*/ 781293 h 868561"/>
                  <a:gd name="connsiteX3" fmla="*/ 1008700 w 2048807"/>
                  <a:gd name="connsiteY3" fmla="*/ 744925 h 868561"/>
                  <a:gd name="connsiteX4" fmla="*/ 1419141 w 2048807"/>
                  <a:gd name="connsiteY4" fmla="*/ 505934 h 868561"/>
                  <a:gd name="connsiteX5" fmla="*/ 1923100 w 2048807"/>
                  <a:gd name="connsiteY5" fmla="*/ 178620 h 868561"/>
                  <a:gd name="connsiteX6" fmla="*/ 1907514 w 2048807"/>
                  <a:gd name="connsiteY6" fmla="*/ 105884 h 868561"/>
                  <a:gd name="connsiteX7" fmla="*/ 1917905 w 2048807"/>
                  <a:gd name="connsiteY7" fmla="*/ 43539 h 868561"/>
                  <a:gd name="connsiteX8" fmla="*/ 102163 w 2048807"/>
                  <a:gd name="connsiteY8" fmla="*/ 816468 h 868561"/>
                  <a:gd name="connsiteX0" fmla="*/ 85933 w 1939565"/>
                  <a:gd name="connsiteY0" fmla="*/ 757910 h 804228"/>
                  <a:gd name="connsiteX1" fmla="*/ 350781 w 1939565"/>
                  <a:gd name="connsiteY1" fmla="*/ 726011 h 804228"/>
                  <a:gd name="connsiteX2" fmla="*/ 701525 w 1939565"/>
                  <a:gd name="connsiteY2" fmla="*/ 722735 h 804228"/>
                  <a:gd name="connsiteX3" fmla="*/ 992470 w 1939565"/>
                  <a:gd name="connsiteY3" fmla="*/ 686367 h 804228"/>
                  <a:gd name="connsiteX4" fmla="*/ 1402911 w 1939565"/>
                  <a:gd name="connsiteY4" fmla="*/ 447376 h 804228"/>
                  <a:gd name="connsiteX5" fmla="*/ 1906870 w 1939565"/>
                  <a:gd name="connsiteY5" fmla="*/ 120062 h 804228"/>
                  <a:gd name="connsiteX6" fmla="*/ 1891284 w 1939565"/>
                  <a:gd name="connsiteY6" fmla="*/ 47326 h 804228"/>
                  <a:gd name="connsiteX7" fmla="*/ 1677522 w 1939565"/>
                  <a:gd name="connsiteY7" fmla="*/ 63257 h 804228"/>
                  <a:gd name="connsiteX8" fmla="*/ 85933 w 1939565"/>
                  <a:gd name="connsiteY8" fmla="*/ 757910 h 804228"/>
                  <a:gd name="connsiteX0" fmla="*/ 85933 w 1950428"/>
                  <a:gd name="connsiteY0" fmla="*/ 764361 h 810679"/>
                  <a:gd name="connsiteX1" fmla="*/ 350781 w 1950428"/>
                  <a:gd name="connsiteY1" fmla="*/ 732462 h 810679"/>
                  <a:gd name="connsiteX2" fmla="*/ 701525 w 1950428"/>
                  <a:gd name="connsiteY2" fmla="*/ 729186 h 810679"/>
                  <a:gd name="connsiteX3" fmla="*/ 992470 w 1950428"/>
                  <a:gd name="connsiteY3" fmla="*/ 692818 h 810679"/>
                  <a:gd name="connsiteX4" fmla="*/ 1402911 w 1950428"/>
                  <a:gd name="connsiteY4" fmla="*/ 453827 h 810679"/>
                  <a:gd name="connsiteX5" fmla="*/ 1906870 w 1950428"/>
                  <a:gd name="connsiteY5" fmla="*/ 126513 h 810679"/>
                  <a:gd name="connsiteX6" fmla="*/ 1923305 w 1950428"/>
                  <a:gd name="connsiteY6" fmla="*/ 39545 h 810679"/>
                  <a:gd name="connsiteX7" fmla="*/ 1677522 w 1950428"/>
                  <a:gd name="connsiteY7" fmla="*/ 69708 h 810679"/>
                  <a:gd name="connsiteX8" fmla="*/ 85933 w 1950428"/>
                  <a:gd name="connsiteY8" fmla="*/ 764361 h 810679"/>
                  <a:gd name="connsiteX0" fmla="*/ 85933 w 1932468"/>
                  <a:gd name="connsiteY0" fmla="*/ 769694 h 816012"/>
                  <a:gd name="connsiteX1" fmla="*/ 350781 w 1932468"/>
                  <a:gd name="connsiteY1" fmla="*/ 737795 h 816012"/>
                  <a:gd name="connsiteX2" fmla="*/ 701525 w 1932468"/>
                  <a:gd name="connsiteY2" fmla="*/ 734519 h 816012"/>
                  <a:gd name="connsiteX3" fmla="*/ 992470 w 1932468"/>
                  <a:gd name="connsiteY3" fmla="*/ 698151 h 816012"/>
                  <a:gd name="connsiteX4" fmla="*/ 1402911 w 1932468"/>
                  <a:gd name="connsiteY4" fmla="*/ 459160 h 816012"/>
                  <a:gd name="connsiteX5" fmla="*/ 1906870 w 1932468"/>
                  <a:gd name="connsiteY5" fmla="*/ 131846 h 816012"/>
                  <a:gd name="connsiteX6" fmla="*/ 1862820 w 1932468"/>
                  <a:gd name="connsiteY6" fmla="*/ 34204 h 816012"/>
                  <a:gd name="connsiteX7" fmla="*/ 1677522 w 1932468"/>
                  <a:gd name="connsiteY7" fmla="*/ 75041 h 816012"/>
                  <a:gd name="connsiteX8" fmla="*/ 85933 w 1932468"/>
                  <a:gd name="connsiteY8" fmla="*/ 769694 h 816012"/>
                  <a:gd name="connsiteX0" fmla="*/ 85933 w 1932468"/>
                  <a:gd name="connsiteY0" fmla="*/ 752393 h 798711"/>
                  <a:gd name="connsiteX1" fmla="*/ 350781 w 1932468"/>
                  <a:gd name="connsiteY1" fmla="*/ 720494 h 798711"/>
                  <a:gd name="connsiteX2" fmla="*/ 701525 w 1932468"/>
                  <a:gd name="connsiteY2" fmla="*/ 717218 h 798711"/>
                  <a:gd name="connsiteX3" fmla="*/ 992470 w 1932468"/>
                  <a:gd name="connsiteY3" fmla="*/ 680850 h 798711"/>
                  <a:gd name="connsiteX4" fmla="*/ 1402911 w 1932468"/>
                  <a:gd name="connsiteY4" fmla="*/ 441859 h 798711"/>
                  <a:gd name="connsiteX5" fmla="*/ 1906870 w 1932468"/>
                  <a:gd name="connsiteY5" fmla="*/ 114545 h 798711"/>
                  <a:gd name="connsiteX6" fmla="*/ 1862820 w 1932468"/>
                  <a:gd name="connsiteY6" fmla="*/ 16903 h 798711"/>
                  <a:gd name="connsiteX7" fmla="*/ 1677522 w 1932468"/>
                  <a:gd name="connsiteY7" fmla="*/ 57740 h 798711"/>
                  <a:gd name="connsiteX8" fmla="*/ 85933 w 1932468"/>
                  <a:gd name="connsiteY8" fmla="*/ 752393 h 798711"/>
                  <a:gd name="connsiteX0" fmla="*/ 85933 w 1941587"/>
                  <a:gd name="connsiteY0" fmla="*/ 752393 h 798711"/>
                  <a:gd name="connsiteX1" fmla="*/ 350781 w 1941587"/>
                  <a:gd name="connsiteY1" fmla="*/ 720494 h 798711"/>
                  <a:gd name="connsiteX2" fmla="*/ 701525 w 1941587"/>
                  <a:gd name="connsiteY2" fmla="*/ 717218 h 798711"/>
                  <a:gd name="connsiteX3" fmla="*/ 992470 w 1941587"/>
                  <a:gd name="connsiteY3" fmla="*/ 680850 h 798711"/>
                  <a:gd name="connsiteX4" fmla="*/ 1402911 w 1941587"/>
                  <a:gd name="connsiteY4" fmla="*/ 441859 h 798711"/>
                  <a:gd name="connsiteX5" fmla="*/ 1906870 w 1941587"/>
                  <a:gd name="connsiteY5" fmla="*/ 114545 h 798711"/>
                  <a:gd name="connsiteX6" fmla="*/ 1862820 w 1941587"/>
                  <a:gd name="connsiteY6" fmla="*/ 16903 h 798711"/>
                  <a:gd name="connsiteX7" fmla="*/ 1677522 w 1941587"/>
                  <a:gd name="connsiteY7" fmla="*/ 57740 h 798711"/>
                  <a:gd name="connsiteX8" fmla="*/ 85933 w 1941587"/>
                  <a:gd name="connsiteY8" fmla="*/ 752393 h 798711"/>
                  <a:gd name="connsiteX0" fmla="*/ 85933 w 1942755"/>
                  <a:gd name="connsiteY0" fmla="*/ 752393 h 798711"/>
                  <a:gd name="connsiteX1" fmla="*/ 350781 w 1942755"/>
                  <a:gd name="connsiteY1" fmla="*/ 720494 h 798711"/>
                  <a:gd name="connsiteX2" fmla="*/ 701525 w 1942755"/>
                  <a:gd name="connsiteY2" fmla="*/ 717218 h 798711"/>
                  <a:gd name="connsiteX3" fmla="*/ 992470 w 1942755"/>
                  <a:gd name="connsiteY3" fmla="*/ 680850 h 798711"/>
                  <a:gd name="connsiteX4" fmla="*/ 1402911 w 1942755"/>
                  <a:gd name="connsiteY4" fmla="*/ 441859 h 798711"/>
                  <a:gd name="connsiteX5" fmla="*/ 1906870 w 1942755"/>
                  <a:gd name="connsiteY5" fmla="*/ 114545 h 798711"/>
                  <a:gd name="connsiteX6" fmla="*/ 1866378 w 1942755"/>
                  <a:gd name="connsiteY6" fmla="*/ 16903 h 798711"/>
                  <a:gd name="connsiteX7" fmla="*/ 1677522 w 1942755"/>
                  <a:gd name="connsiteY7" fmla="*/ 57740 h 798711"/>
                  <a:gd name="connsiteX8" fmla="*/ 85933 w 1942755"/>
                  <a:gd name="connsiteY8" fmla="*/ 752393 h 798711"/>
                  <a:gd name="connsiteX0" fmla="*/ 93650 w 1950472"/>
                  <a:gd name="connsiteY0" fmla="*/ 781735 h 830940"/>
                  <a:gd name="connsiteX1" fmla="*/ 358498 w 1950472"/>
                  <a:gd name="connsiteY1" fmla="*/ 749836 h 830940"/>
                  <a:gd name="connsiteX2" fmla="*/ 709242 w 1950472"/>
                  <a:gd name="connsiteY2" fmla="*/ 746560 h 830940"/>
                  <a:gd name="connsiteX3" fmla="*/ 1000187 w 1950472"/>
                  <a:gd name="connsiteY3" fmla="*/ 710192 h 830940"/>
                  <a:gd name="connsiteX4" fmla="*/ 1410628 w 1950472"/>
                  <a:gd name="connsiteY4" fmla="*/ 471201 h 830940"/>
                  <a:gd name="connsiteX5" fmla="*/ 1914587 w 1950472"/>
                  <a:gd name="connsiteY5" fmla="*/ 143887 h 830940"/>
                  <a:gd name="connsiteX6" fmla="*/ 1874095 w 1950472"/>
                  <a:gd name="connsiteY6" fmla="*/ 46245 h 830940"/>
                  <a:gd name="connsiteX7" fmla="*/ 1791978 w 1950472"/>
                  <a:gd name="connsiteY7" fmla="*/ 47944 h 830940"/>
                  <a:gd name="connsiteX8" fmla="*/ 93650 w 1950472"/>
                  <a:gd name="connsiteY8" fmla="*/ 781735 h 830940"/>
                  <a:gd name="connsiteX0" fmla="*/ 93650 w 1956959"/>
                  <a:gd name="connsiteY0" fmla="*/ 781735 h 830940"/>
                  <a:gd name="connsiteX1" fmla="*/ 358498 w 1956959"/>
                  <a:gd name="connsiteY1" fmla="*/ 749836 h 830940"/>
                  <a:gd name="connsiteX2" fmla="*/ 709242 w 1956959"/>
                  <a:gd name="connsiteY2" fmla="*/ 746560 h 830940"/>
                  <a:gd name="connsiteX3" fmla="*/ 1000187 w 1956959"/>
                  <a:gd name="connsiteY3" fmla="*/ 710192 h 830940"/>
                  <a:gd name="connsiteX4" fmla="*/ 1410628 w 1956959"/>
                  <a:gd name="connsiteY4" fmla="*/ 471201 h 830940"/>
                  <a:gd name="connsiteX5" fmla="*/ 1914587 w 1956959"/>
                  <a:gd name="connsiteY5" fmla="*/ 143887 h 830940"/>
                  <a:gd name="connsiteX6" fmla="*/ 1891885 w 1956959"/>
                  <a:gd name="connsiteY6" fmla="*/ 46245 h 830940"/>
                  <a:gd name="connsiteX7" fmla="*/ 1791978 w 1956959"/>
                  <a:gd name="connsiteY7" fmla="*/ 47944 h 830940"/>
                  <a:gd name="connsiteX8" fmla="*/ 93650 w 1956959"/>
                  <a:gd name="connsiteY8" fmla="*/ 781735 h 830940"/>
                  <a:gd name="connsiteX0" fmla="*/ 93650 w 1956959"/>
                  <a:gd name="connsiteY0" fmla="*/ 788180 h 837385"/>
                  <a:gd name="connsiteX1" fmla="*/ 358498 w 1956959"/>
                  <a:gd name="connsiteY1" fmla="*/ 756281 h 837385"/>
                  <a:gd name="connsiteX2" fmla="*/ 709242 w 1956959"/>
                  <a:gd name="connsiteY2" fmla="*/ 753005 h 837385"/>
                  <a:gd name="connsiteX3" fmla="*/ 1000187 w 1956959"/>
                  <a:gd name="connsiteY3" fmla="*/ 716637 h 837385"/>
                  <a:gd name="connsiteX4" fmla="*/ 1410628 w 1956959"/>
                  <a:gd name="connsiteY4" fmla="*/ 477646 h 837385"/>
                  <a:gd name="connsiteX5" fmla="*/ 1914587 w 1956959"/>
                  <a:gd name="connsiteY5" fmla="*/ 150332 h 837385"/>
                  <a:gd name="connsiteX6" fmla="*/ 1891885 w 1956959"/>
                  <a:gd name="connsiteY6" fmla="*/ 52690 h 837385"/>
                  <a:gd name="connsiteX7" fmla="*/ 1791978 w 1956959"/>
                  <a:gd name="connsiteY7" fmla="*/ 54389 h 837385"/>
                  <a:gd name="connsiteX8" fmla="*/ 93650 w 1956959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50332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41664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7475" h="837385">
                    <a:moveTo>
                      <a:pt x="94166" y="788180"/>
                    </a:moveTo>
                    <a:cubicBezTo>
                      <a:pt x="-145933" y="905162"/>
                      <a:pt x="121212" y="779933"/>
                      <a:pt x="359014" y="756281"/>
                    </a:cubicBezTo>
                    <a:cubicBezTo>
                      <a:pt x="596816" y="732629"/>
                      <a:pt x="602810" y="759612"/>
                      <a:pt x="709758" y="753005"/>
                    </a:cubicBezTo>
                    <a:cubicBezTo>
                      <a:pt x="816706" y="746398"/>
                      <a:pt x="883805" y="762530"/>
                      <a:pt x="1000703" y="716637"/>
                    </a:cubicBezTo>
                    <a:cubicBezTo>
                      <a:pt x="1117601" y="670744"/>
                      <a:pt x="1258744" y="573475"/>
                      <a:pt x="1411144" y="477646"/>
                    </a:cubicBezTo>
                    <a:cubicBezTo>
                      <a:pt x="1563544" y="381817"/>
                      <a:pt x="1834894" y="212490"/>
                      <a:pt x="1915103" y="141664"/>
                    </a:cubicBezTo>
                    <a:cubicBezTo>
                      <a:pt x="1995312" y="70838"/>
                      <a:pt x="1946637" y="82319"/>
                      <a:pt x="1892401" y="52690"/>
                    </a:cubicBezTo>
                    <a:cubicBezTo>
                      <a:pt x="1791911" y="55083"/>
                      <a:pt x="2099316" y="-68193"/>
                      <a:pt x="1799610" y="54389"/>
                    </a:cubicBezTo>
                    <a:cubicBezTo>
                      <a:pt x="1499904" y="176971"/>
                      <a:pt x="334265" y="671198"/>
                      <a:pt x="94166" y="788180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113F8AB-B74D-4BA5-BC16-84FCE51F74D4}"/>
                  </a:ext>
                </a:extLst>
              </p:cNvPr>
              <p:cNvSpPr/>
              <p:nvPr/>
            </p:nvSpPr>
            <p:spPr>
              <a:xfrm>
                <a:off x="3796361" y="3678948"/>
                <a:ext cx="1960445" cy="793429"/>
              </a:xfrm>
              <a:custGeom>
                <a:avLst/>
                <a:gdLst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3132 w 1960445"/>
                  <a:gd name="connsiteY6" fmla="*/ 750733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1010465 w 1960445"/>
                  <a:gd name="connsiteY8" fmla="*/ 690248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36501 h 793429"/>
                  <a:gd name="connsiteX1" fmla="*/ 3558 w 1960445"/>
                  <a:gd name="connsiteY1" fmla="*/ 793429 h 793429"/>
                  <a:gd name="connsiteX2" fmla="*/ 152993 w 1960445"/>
                  <a:gd name="connsiteY2" fmla="*/ 754291 h 793429"/>
                  <a:gd name="connsiteX3" fmla="*/ 288196 w 1960445"/>
                  <a:gd name="connsiteY3" fmla="*/ 729385 h 793429"/>
                  <a:gd name="connsiteX4" fmla="*/ 437631 w 1960445"/>
                  <a:gd name="connsiteY4" fmla="*/ 715153 h 793429"/>
                  <a:gd name="connsiteX5" fmla="*/ 537255 w 1960445"/>
                  <a:gd name="connsiteY5" fmla="*/ 708037 h 793429"/>
                  <a:gd name="connsiteX6" fmla="*/ 686690 w 1960445"/>
                  <a:gd name="connsiteY6" fmla="*/ 715153 h 793429"/>
                  <a:gd name="connsiteX7" fmla="*/ 861030 w 1960445"/>
                  <a:gd name="connsiteY7" fmla="*/ 711595 h 793429"/>
                  <a:gd name="connsiteX8" fmla="*/ 1010465 w 1960445"/>
                  <a:gd name="connsiteY8" fmla="*/ 661784 h 793429"/>
                  <a:gd name="connsiteX9" fmla="*/ 1501466 w 1960445"/>
                  <a:gd name="connsiteY9" fmla="*/ 345124 h 793429"/>
                  <a:gd name="connsiteX10" fmla="*/ 1960445 w 1960445"/>
                  <a:gd name="connsiteY10" fmla="*/ 21348 h 793429"/>
                  <a:gd name="connsiteX11" fmla="*/ 1946213 w 1960445"/>
                  <a:gd name="connsiteY11" fmla="*/ 0 h 793429"/>
                  <a:gd name="connsiteX12" fmla="*/ 1942655 w 1960445"/>
                  <a:gd name="connsiteY12" fmla="*/ 21348 h 793429"/>
                  <a:gd name="connsiteX13" fmla="*/ 1202596 w 1960445"/>
                  <a:gd name="connsiteY13" fmla="*/ 512348 h 793429"/>
                  <a:gd name="connsiteX14" fmla="*/ 1031813 w 1960445"/>
                  <a:gd name="connsiteY14" fmla="*/ 597740 h 793429"/>
                  <a:gd name="connsiteX15" fmla="*/ 964212 w 1960445"/>
                  <a:gd name="connsiteY15" fmla="*/ 633320 h 793429"/>
                  <a:gd name="connsiteX16" fmla="*/ 868146 w 1960445"/>
                  <a:gd name="connsiteY16" fmla="*/ 651110 h 793429"/>
                  <a:gd name="connsiteX17" fmla="*/ 775639 w 1960445"/>
                  <a:gd name="connsiteY17" fmla="*/ 651110 h 793429"/>
                  <a:gd name="connsiteX18" fmla="*/ 629762 w 1960445"/>
                  <a:gd name="connsiteY18" fmla="*/ 654668 h 793429"/>
                  <a:gd name="connsiteX19" fmla="*/ 494559 w 1960445"/>
                  <a:gd name="connsiteY19" fmla="*/ 647552 h 793429"/>
                  <a:gd name="connsiteX20" fmla="*/ 320218 w 1960445"/>
                  <a:gd name="connsiteY20" fmla="*/ 661784 h 793429"/>
                  <a:gd name="connsiteX21" fmla="*/ 145877 w 1960445"/>
                  <a:gd name="connsiteY21" fmla="*/ 697363 h 793429"/>
                  <a:gd name="connsiteX22" fmla="*/ 0 w 1960445"/>
                  <a:gd name="connsiteY22" fmla="*/ 736501 h 79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60445" h="793429">
                    <a:moveTo>
                      <a:pt x="0" y="736501"/>
                    </a:moveTo>
                    <a:lnTo>
                      <a:pt x="3558" y="793429"/>
                    </a:lnTo>
                    <a:lnTo>
                      <a:pt x="152993" y="754291"/>
                    </a:lnTo>
                    <a:lnTo>
                      <a:pt x="288196" y="729385"/>
                    </a:lnTo>
                    <a:lnTo>
                      <a:pt x="437631" y="715153"/>
                    </a:lnTo>
                    <a:lnTo>
                      <a:pt x="537255" y="708037"/>
                    </a:lnTo>
                    <a:lnTo>
                      <a:pt x="686690" y="715153"/>
                    </a:lnTo>
                    <a:lnTo>
                      <a:pt x="861030" y="711595"/>
                    </a:lnTo>
                    <a:lnTo>
                      <a:pt x="1010465" y="661784"/>
                    </a:lnTo>
                    <a:lnTo>
                      <a:pt x="1501466" y="345124"/>
                    </a:lnTo>
                    <a:lnTo>
                      <a:pt x="1960445" y="21348"/>
                    </a:lnTo>
                    <a:lnTo>
                      <a:pt x="1946213" y="0"/>
                    </a:lnTo>
                    <a:lnTo>
                      <a:pt x="1942655" y="21348"/>
                    </a:lnTo>
                    <a:lnTo>
                      <a:pt x="1202596" y="512348"/>
                    </a:lnTo>
                    <a:lnTo>
                      <a:pt x="1031813" y="597740"/>
                    </a:lnTo>
                    <a:lnTo>
                      <a:pt x="964212" y="633320"/>
                    </a:lnTo>
                    <a:lnTo>
                      <a:pt x="868146" y="651110"/>
                    </a:lnTo>
                    <a:lnTo>
                      <a:pt x="775639" y="651110"/>
                    </a:lnTo>
                    <a:lnTo>
                      <a:pt x="629762" y="654668"/>
                    </a:lnTo>
                    <a:lnTo>
                      <a:pt x="494559" y="647552"/>
                    </a:lnTo>
                    <a:lnTo>
                      <a:pt x="320218" y="661784"/>
                    </a:lnTo>
                    <a:lnTo>
                      <a:pt x="145877" y="697363"/>
                    </a:lnTo>
                    <a:lnTo>
                      <a:pt x="0" y="73650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C6DCEAE-EAF4-4340-897D-1BBA60B2E8FB}"/>
                  </a:ext>
                </a:extLst>
              </p:cNvPr>
              <p:cNvSpPr/>
              <p:nvPr/>
            </p:nvSpPr>
            <p:spPr>
              <a:xfrm>
                <a:off x="5080791" y="3983341"/>
                <a:ext cx="182067" cy="147470"/>
              </a:xfrm>
              <a:custGeom>
                <a:avLst/>
                <a:gdLst>
                  <a:gd name="connsiteX0" fmla="*/ 60485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60485 w 174341"/>
                  <a:gd name="connsiteY3" fmla="*/ 0 h 142319"/>
                  <a:gd name="connsiteX0" fmla="*/ 73363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73363 w 174341"/>
                  <a:gd name="connsiteY3" fmla="*/ 0 h 142319"/>
                  <a:gd name="connsiteX0" fmla="*/ 73363 w 187219"/>
                  <a:gd name="connsiteY0" fmla="*/ 0 h 142319"/>
                  <a:gd name="connsiteX1" fmla="*/ 0 w 187219"/>
                  <a:gd name="connsiteY1" fmla="*/ 142319 h 142319"/>
                  <a:gd name="connsiteX2" fmla="*/ 187219 w 187219"/>
                  <a:gd name="connsiteY2" fmla="*/ 24294 h 142319"/>
                  <a:gd name="connsiteX3" fmla="*/ 73363 w 187219"/>
                  <a:gd name="connsiteY3" fmla="*/ 0 h 142319"/>
                  <a:gd name="connsiteX0" fmla="*/ 65636 w 187219"/>
                  <a:gd name="connsiteY0" fmla="*/ 0 h 137167"/>
                  <a:gd name="connsiteX1" fmla="*/ 0 w 187219"/>
                  <a:gd name="connsiteY1" fmla="*/ 137167 h 137167"/>
                  <a:gd name="connsiteX2" fmla="*/ 187219 w 187219"/>
                  <a:gd name="connsiteY2" fmla="*/ 19142 h 137167"/>
                  <a:gd name="connsiteX3" fmla="*/ 65636 w 187219"/>
                  <a:gd name="connsiteY3" fmla="*/ 0 h 137167"/>
                  <a:gd name="connsiteX0" fmla="*/ 73364 w 187219"/>
                  <a:gd name="connsiteY0" fmla="*/ 0 h 147470"/>
                  <a:gd name="connsiteX1" fmla="*/ 0 w 187219"/>
                  <a:gd name="connsiteY1" fmla="*/ 147470 h 147470"/>
                  <a:gd name="connsiteX2" fmla="*/ 187219 w 187219"/>
                  <a:gd name="connsiteY2" fmla="*/ 29445 h 147470"/>
                  <a:gd name="connsiteX3" fmla="*/ 73364 w 187219"/>
                  <a:gd name="connsiteY3" fmla="*/ 0 h 147470"/>
                  <a:gd name="connsiteX0" fmla="*/ 73364 w 182067"/>
                  <a:gd name="connsiteY0" fmla="*/ 0 h 147470"/>
                  <a:gd name="connsiteX1" fmla="*/ 0 w 182067"/>
                  <a:gd name="connsiteY1" fmla="*/ 147470 h 147470"/>
                  <a:gd name="connsiteX2" fmla="*/ 182067 w 182067"/>
                  <a:gd name="connsiteY2" fmla="*/ 29445 h 147470"/>
                  <a:gd name="connsiteX3" fmla="*/ 73364 w 182067"/>
                  <a:gd name="connsiteY3" fmla="*/ 0 h 14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67" h="147470">
                    <a:moveTo>
                      <a:pt x="73364" y="0"/>
                    </a:moveTo>
                    <a:lnTo>
                      <a:pt x="0" y="147470"/>
                    </a:lnTo>
                    <a:lnTo>
                      <a:pt x="182067" y="29445"/>
                    </a:lnTo>
                    <a:lnTo>
                      <a:pt x="73364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DA05F12-D0DE-4D36-9E14-CD9903B5D21A}"/>
                  </a:ext>
                </a:extLst>
              </p:cNvPr>
              <p:cNvSpPr/>
              <p:nvPr/>
            </p:nvSpPr>
            <p:spPr>
              <a:xfrm>
                <a:off x="5494028" y="3729137"/>
                <a:ext cx="200455" cy="82918"/>
              </a:xfrm>
              <a:custGeom>
                <a:avLst/>
                <a:gdLst>
                  <a:gd name="connsiteX0" fmla="*/ 0 w 152980"/>
                  <a:gd name="connsiteY0" fmla="*/ 41722 h 59106"/>
                  <a:gd name="connsiteX1" fmla="*/ 152980 w 152980"/>
                  <a:gd name="connsiteY1" fmla="*/ 0 h 59106"/>
                  <a:gd name="connsiteX2" fmla="*/ 59106 w 152980"/>
                  <a:gd name="connsiteY2" fmla="*/ 59106 h 59106"/>
                  <a:gd name="connsiteX3" fmla="*/ 0 w 152980"/>
                  <a:gd name="connsiteY3" fmla="*/ 41722 h 59106"/>
                  <a:gd name="connsiteX0" fmla="*/ 0 w 152980"/>
                  <a:gd name="connsiteY0" fmla="*/ 41722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1722 h 71012"/>
                  <a:gd name="connsiteX0" fmla="*/ 0 w 152980"/>
                  <a:gd name="connsiteY0" fmla="*/ 48865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8865 h 71012"/>
                  <a:gd name="connsiteX0" fmla="*/ 0 w 157743"/>
                  <a:gd name="connsiteY0" fmla="*/ 48865 h 71012"/>
                  <a:gd name="connsiteX1" fmla="*/ 157743 w 157743"/>
                  <a:gd name="connsiteY1" fmla="*/ 0 h 71012"/>
                  <a:gd name="connsiteX2" fmla="*/ 63869 w 157743"/>
                  <a:gd name="connsiteY2" fmla="*/ 71012 h 71012"/>
                  <a:gd name="connsiteX3" fmla="*/ 0 w 157743"/>
                  <a:gd name="connsiteY3" fmla="*/ 48865 h 71012"/>
                  <a:gd name="connsiteX0" fmla="*/ 0 w 169649"/>
                  <a:gd name="connsiteY0" fmla="*/ 44103 h 66250"/>
                  <a:gd name="connsiteX1" fmla="*/ 169649 w 169649"/>
                  <a:gd name="connsiteY1" fmla="*/ 0 h 66250"/>
                  <a:gd name="connsiteX2" fmla="*/ 63869 w 169649"/>
                  <a:gd name="connsiteY2" fmla="*/ 66250 h 66250"/>
                  <a:gd name="connsiteX3" fmla="*/ 0 w 169649"/>
                  <a:gd name="connsiteY3" fmla="*/ 44103 h 66250"/>
                  <a:gd name="connsiteX0" fmla="*/ 0 w 181556"/>
                  <a:gd name="connsiteY0" fmla="*/ 60771 h 82918"/>
                  <a:gd name="connsiteX1" fmla="*/ 181556 w 181556"/>
                  <a:gd name="connsiteY1" fmla="*/ 0 h 82918"/>
                  <a:gd name="connsiteX2" fmla="*/ 63869 w 181556"/>
                  <a:gd name="connsiteY2" fmla="*/ 82918 h 82918"/>
                  <a:gd name="connsiteX3" fmla="*/ 0 w 181556"/>
                  <a:gd name="connsiteY3" fmla="*/ 60771 h 82918"/>
                  <a:gd name="connsiteX0" fmla="*/ 0 w 197598"/>
                  <a:gd name="connsiteY0" fmla="*/ 48740 h 82918"/>
                  <a:gd name="connsiteX1" fmla="*/ 197598 w 197598"/>
                  <a:gd name="connsiteY1" fmla="*/ 0 h 82918"/>
                  <a:gd name="connsiteX2" fmla="*/ 79911 w 197598"/>
                  <a:gd name="connsiteY2" fmla="*/ 82918 h 82918"/>
                  <a:gd name="connsiteX3" fmla="*/ 0 w 197598"/>
                  <a:gd name="connsiteY3" fmla="*/ 48740 h 82918"/>
                  <a:gd name="connsiteX0" fmla="*/ 0 w 200455"/>
                  <a:gd name="connsiteY0" fmla="*/ 60170 h 82918"/>
                  <a:gd name="connsiteX1" fmla="*/ 200455 w 200455"/>
                  <a:gd name="connsiteY1" fmla="*/ 0 h 82918"/>
                  <a:gd name="connsiteX2" fmla="*/ 82768 w 200455"/>
                  <a:gd name="connsiteY2" fmla="*/ 82918 h 82918"/>
                  <a:gd name="connsiteX3" fmla="*/ 0 w 200455"/>
                  <a:gd name="connsiteY3" fmla="*/ 60170 h 8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455" h="82918">
                    <a:moveTo>
                      <a:pt x="0" y="60170"/>
                    </a:moveTo>
                    <a:lnTo>
                      <a:pt x="200455" y="0"/>
                    </a:lnTo>
                    <a:lnTo>
                      <a:pt x="82768" y="82918"/>
                    </a:lnTo>
                    <a:lnTo>
                      <a:pt x="0" y="601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B4EC147-0297-4C4D-8A66-96530C1AEA9F}"/>
                  </a:ext>
                </a:extLst>
              </p:cNvPr>
              <p:cNvSpPr/>
              <p:nvPr/>
            </p:nvSpPr>
            <p:spPr>
              <a:xfrm>
                <a:off x="5151950" y="3785687"/>
                <a:ext cx="444747" cy="246623"/>
              </a:xfrm>
              <a:custGeom>
                <a:avLst/>
                <a:gdLst>
                  <a:gd name="connsiteX0" fmla="*/ 135203 w 426957"/>
                  <a:gd name="connsiteY0" fmla="*/ 231269 h 231269"/>
                  <a:gd name="connsiteX1" fmla="*/ 426957 w 426957"/>
                  <a:gd name="connsiteY1" fmla="*/ 21348 h 231269"/>
                  <a:gd name="connsiteX2" fmla="*/ 362914 w 426957"/>
                  <a:gd name="connsiteY2" fmla="*/ 0 h 231269"/>
                  <a:gd name="connsiteX3" fmla="*/ 0 w 426957"/>
                  <a:gd name="connsiteY3" fmla="*/ 202805 h 231269"/>
                  <a:gd name="connsiteX4" fmla="*/ 135203 w 426957"/>
                  <a:gd name="connsiteY4" fmla="*/ 231269 h 231269"/>
                  <a:gd name="connsiteX0" fmla="*/ 135203 w 426957"/>
                  <a:gd name="connsiteY0" fmla="*/ 245501 h 245501"/>
                  <a:gd name="connsiteX1" fmla="*/ 426957 w 426957"/>
                  <a:gd name="connsiteY1" fmla="*/ 35580 h 245501"/>
                  <a:gd name="connsiteX2" fmla="*/ 302428 w 426957"/>
                  <a:gd name="connsiteY2" fmla="*/ 0 h 245501"/>
                  <a:gd name="connsiteX3" fmla="*/ 0 w 426957"/>
                  <a:gd name="connsiteY3" fmla="*/ 217037 h 245501"/>
                  <a:gd name="connsiteX4" fmla="*/ 135203 w 426957"/>
                  <a:gd name="connsiteY4" fmla="*/ 245501 h 245501"/>
                  <a:gd name="connsiteX0" fmla="*/ 135203 w 426957"/>
                  <a:gd name="connsiteY0" fmla="*/ 238385 h 238385"/>
                  <a:gd name="connsiteX1" fmla="*/ 426957 w 426957"/>
                  <a:gd name="connsiteY1" fmla="*/ 28464 h 238385"/>
                  <a:gd name="connsiteX2" fmla="*/ 345124 w 426957"/>
                  <a:gd name="connsiteY2" fmla="*/ 0 h 238385"/>
                  <a:gd name="connsiteX3" fmla="*/ 0 w 426957"/>
                  <a:gd name="connsiteY3" fmla="*/ 209921 h 238385"/>
                  <a:gd name="connsiteX4" fmla="*/ 135203 w 42695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62914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42862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48874 w 444747"/>
                  <a:gd name="connsiteY0" fmla="*/ 246623 h 246623"/>
                  <a:gd name="connsiteX1" fmla="*/ 444747 w 444747"/>
                  <a:gd name="connsiteY1" fmla="*/ 28464 h 246623"/>
                  <a:gd name="connsiteX2" fmla="*/ 342862 w 444747"/>
                  <a:gd name="connsiteY2" fmla="*/ 0 h 246623"/>
                  <a:gd name="connsiteX3" fmla="*/ 0 w 444747"/>
                  <a:gd name="connsiteY3" fmla="*/ 202805 h 246623"/>
                  <a:gd name="connsiteX4" fmla="*/ 148874 w 444747"/>
                  <a:gd name="connsiteY4" fmla="*/ 246623 h 24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47" h="246623">
                    <a:moveTo>
                      <a:pt x="148874" y="246623"/>
                    </a:moveTo>
                    <a:lnTo>
                      <a:pt x="444747" y="28464"/>
                    </a:lnTo>
                    <a:lnTo>
                      <a:pt x="342862" y="0"/>
                    </a:lnTo>
                    <a:lnTo>
                      <a:pt x="0" y="202805"/>
                    </a:lnTo>
                    <a:lnTo>
                      <a:pt x="148874" y="2466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7CA2798-BEDE-4893-B8B2-8E63EB33E6E3}"/>
                  </a:ext>
                </a:extLst>
              </p:cNvPr>
              <p:cNvSpPr/>
              <p:nvPr/>
            </p:nvSpPr>
            <p:spPr>
              <a:xfrm>
                <a:off x="3480455" y="3597736"/>
                <a:ext cx="2173583" cy="825674"/>
              </a:xfrm>
              <a:custGeom>
                <a:avLst/>
                <a:gdLst>
                  <a:gd name="connsiteX0" fmla="*/ 289560 w 2164080"/>
                  <a:gd name="connsiteY0" fmla="*/ 838200 h 838200"/>
                  <a:gd name="connsiteX1" fmla="*/ 0 w 2164080"/>
                  <a:gd name="connsiteY1" fmla="*/ 754380 h 838200"/>
                  <a:gd name="connsiteX2" fmla="*/ 2087880 w 2164080"/>
                  <a:gd name="connsiteY2" fmla="*/ 0 h 838200"/>
                  <a:gd name="connsiteX3" fmla="*/ 2164080 w 2164080"/>
                  <a:gd name="connsiteY3" fmla="*/ 34290 h 838200"/>
                  <a:gd name="connsiteX4" fmla="*/ 289560 w 2164080"/>
                  <a:gd name="connsiteY4" fmla="*/ 838200 h 838200"/>
                  <a:gd name="connsiteX0" fmla="*/ 262890 w 2137410"/>
                  <a:gd name="connsiteY0" fmla="*/ 838200 h 838200"/>
                  <a:gd name="connsiteX1" fmla="*/ 0 w 2137410"/>
                  <a:gd name="connsiteY1" fmla="*/ 758190 h 838200"/>
                  <a:gd name="connsiteX2" fmla="*/ 2061210 w 2137410"/>
                  <a:gd name="connsiteY2" fmla="*/ 0 h 838200"/>
                  <a:gd name="connsiteX3" fmla="*/ 2137410 w 2137410"/>
                  <a:gd name="connsiteY3" fmla="*/ 34290 h 838200"/>
                  <a:gd name="connsiteX4" fmla="*/ 262890 w 2137410"/>
                  <a:gd name="connsiteY4" fmla="*/ 838200 h 838200"/>
                  <a:gd name="connsiteX0" fmla="*/ 262890 w 2137410"/>
                  <a:gd name="connsiteY0" fmla="*/ 822960 h 822960"/>
                  <a:gd name="connsiteX1" fmla="*/ 0 w 2137410"/>
                  <a:gd name="connsiteY1" fmla="*/ 742950 h 822960"/>
                  <a:gd name="connsiteX2" fmla="*/ 2061210 w 2137410"/>
                  <a:gd name="connsiteY2" fmla="*/ 0 h 822960"/>
                  <a:gd name="connsiteX3" fmla="*/ 2137410 w 2137410"/>
                  <a:gd name="connsiteY3" fmla="*/ 19050 h 822960"/>
                  <a:gd name="connsiteX4" fmla="*/ 262890 w 2137410"/>
                  <a:gd name="connsiteY4" fmla="*/ 822960 h 822960"/>
                  <a:gd name="connsiteX0" fmla="*/ 262890 w 2129790"/>
                  <a:gd name="connsiteY0" fmla="*/ 822960 h 822960"/>
                  <a:gd name="connsiteX1" fmla="*/ 0 w 2129790"/>
                  <a:gd name="connsiteY1" fmla="*/ 742950 h 822960"/>
                  <a:gd name="connsiteX2" fmla="*/ 2061210 w 2129790"/>
                  <a:gd name="connsiteY2" fmla="*/ 0 h 822960"/>
                  <a:gd name="connsiteX3" fmla="*/ 2129790 w 2129790"/>
                  <a:gd name="connsiteY3" fmla="*/ 15240 h 822960"/>
                  <a:gd name="connsiteX4" fmla="*/ 262890 w 2129790"/>
                  <a:gd name="connsiteY4" fmla="*/ 822960 h 822960"/>
                  <a:gd name="connsiteX0" fmla="*/ 262890 w 2129790"/>
                  <a:gd name="connsiteY0" fmla="*/ 825674 h 825674"/>
                  <a:gd name="connsiteX1" fmla="*/ 0 w 2129790"/>
                  <a:gd name="connsiteY1" fmla="*/ 745664 h 825674"/>
                  <a:gd name="connsiteX2" fmla="*/ 2055784 w 2129790"/>
                  <a:gd name="connsiteY2" fmla="*/ 0 h 825674"/>
                  <a:gd name="connsiteX3" fmla="*/ 2129790 w 2129790"/>
                  <a:gd name="connsiteY3" fmla="*/ 17954 h 825674"/>
                  <a:gd name="connsiteX4" fmla="*/ 262890 w 2129790"/>
                  <a:gd name="connsiteY4" fmla="*/ 825674 h 825674"/>
                  <a:gd name="connsiteX0" fmla="*/ 268317 w 2135217"/>
                  <a:gd name="connsiteY0" fmla="*/ 825674 h 825674"/>
                  <a:gd name="connsiteX1" fmla="*/ 0 w 2135217"/>
                  <a:gd name="connsiteY1" fmla="*/ 740237 h 825674"/>
                  <a:gd name="connsiteX2" fmla="*/ 2061211 w 2135217"/>
                  <a:gd name="connsiteY2" fmla="*/ 0 h 825674"/>
                  <a:gd name="connsiteX3" fmla="*/ 2135217 w 2135217"/>
                  <a:gd name="connsiteY3" fmla="*/ 17954 h 825674"/>
                  <a:gd name="connsiteX4" fmla="*/ 268317 w 2135217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6631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9828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3894 w 2160794"/>
                  <a:gd name="connsiteY0" fmla="*/ 825674 h 825674"/>
                  <a:gd name="connsiteX1" fmla="*/ 0 w 2160794"/>
                  <a:gd name="connsiteY1" fmla="*/ 756223 h 825674"/>
                  <a:gd name="connsiteX2" fmla="*/ 2086788 w 2160794"/>
                  <a:gd name="connsiteY2" fmla="*/ 0 h 825674"/>
                  <a:gd name="connsiteX3" fmla="*/ 2160794 w 2160794"/>
                  <a:gd name="connsiteY3" fmla="*/ 17954 h 825674"/>
                  <a:gd name="connsiteX4" fmla="*/ 293894 w 2160794"/>
                  <a:gd name="connsiteY4" fmla="*/ 825674 h 825674"/>
                  <a:gd name="connsiteX0" fmla="*/ 306683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306683 w 2173583"/>
                  <a:gd name="connsiteY4" fmla="*/ 825674 h 825674"/>
                  <a:gd name="connsiteX0" fmla="*/ 298445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298445 w 2173583"/>
                  <a:gd name="connsiteY4" fmla="*/ 825674 h 82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3583" h="825674">
                    <a:moveTo>
                      <a:pt x="298445" y="825674"/>
                    </a:moveTo>
                    <a:lnTo>
                      <a:pt x="0" y="756223"/>
                    </a:lnTo>
                    <a:lnTo>
                      <a:pt x="2099577" y="0"/>
                    </a:lnTo>
                    <a:lnTo>
                      <a:pt x="2173583" y="17954"/>
                    </a:lnTo>
                    <a:lnTo>
                      <a:pt x="298445" y="825674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88F3A51-69D5-4EEB-B6EA-9028706E9953}"/>
                  </a:ext>
                </a:extLst>
              </p:cNvPr>
              <p:cNvSpPr/>
              <p:nvPr/>
            </p:nvSpPr>
            <p:spPr>
              <a:xfrm>
                <a:off x="4961401" y="3758427"/>
                <a:ext cx="538905" cy="229470"/>
              </a:xfrm>
              <a:custGeom>
                <a:avLst/>
                <a:gdLst>
                  <a:gd name="connsiteX0" fmla="*/ 187748 w 542382"/>
                  <a:gd name="connsiteY0" fmla="*/ 229470 h 229470"/>
                  <a:gd name="connsiteX1" fmla="*/ 0 w 542382"/>
                  <a:gd name="connsiteY1" fmla="*/ 215562 h 229470"/>
                  <a:gd name="connsiteX2" fmla="*/ 431124 w 542382"/>
                  <a:gd name="connsiteY2" fmla="*/ 0 h 229470"/>
                  <a:gd name="connsiteX3" fmla="*/ 542382 w 542382"/>
                  <a:gd name="connsiteY3" fmla="*/ 17384 h 229470"/>
                  <a:gd name="connsiteX4" fmla="*/ 187748 w 542382"/>
                  <a:gd name="connsiteY4" fmla="*/ 229470 h 229470"/>
                  <a:gd name="connsiteX0" fmla="*/ 187748 w 538905"/>
                  <a:gd name="connsiteY0" fmla="*/ 229470 h 229470"/>
                  <a:gd name="connsiteX1" fmla="*/ 0 w 538905"/>
                  <a:gd name="connsiteY1" fmla="*/ 215562 h 229470"/>
                  <a:gd name="connsiteX2" fmla="*/ 431124 w 538905"/>
                  <a:gd name="connsiteY2" fmla="*/ 0 h 229470"/>
                  <a:gd name="connsiteX3" fmla="*/ 538905 w 538905"/>
                  <a:gd name="connsiteY3" fmla="*/ 24338 h 229470"/>
                  <a:gd name="connsiteX4" fmla="*/ 187748 w 538905"/>
                  <a:gd name="connsiteY4" fmla="*/ 229470 h 229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905" h="229470">
                    <a:moveTo>
                      <a:pt x="187748" y="229470"/>
                    </a:moveTo>
                    <a:lnTo>
                      <a:pt x="0" y="215562"/>
                    </a:lnTo>
                    <a:lnTo>
                      <a:pt x="431124" y="0"/>
                    </a:lnTo>
                    <a:lnTo>
                      <a:pt x="538905" y="24338"/>
                    </a:lnTo>
                    <a:lnTo>
                      <a:pt x="187748" y="2294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1498475-CD7F-468E-943A-45780DC4FB5F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F3A12B1-C7B7-4186-88A0-1843893B010B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A8322FC-05CF-4A17-92BE-B831363FF39D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93E309F-B7DD-4E5E-B199-1108C38C9D52}"/>
                  </a:ext>
                </a:extLst>
              </p:cNvPr>
              <p:cNvCxnSpPr>
                <a:cxnSpLocks/>
                <a:endCxn id="111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7796743-B0EA-43C3-B8B2-6AEC92D6D2D6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738BB72-8AFA-4AAF-AF49-5B4E5EDF977D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8CFBA93-DD24-43D6-9F89-53E507E54AD0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C319639-7D48-44A7-8A24-9B720189B88A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6A35596-EADF-4C02-AE9F-29AC740021B6}"/>
                  </a:ext>
                </a:extLst>
              </p:cNvPr>
              <p:cNvCxnSpPr>
                <a:cxnSpLocks/>
                <a:endCxn id="115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15BB1DC-821F-41AD-A3E6-E23AA56C0BF2}"/>
                  </a:ext>
                </a:extLst>
              </p:cNvPr>
              <p:cNvCxnSpPr>
                <a:cxnSpLocks/>
                <a:stCxn id="116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6200DCC-FB7E-4008-9DEB-C82686FBE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FA99304-A936-489B-B942-7BBFFB88BCD9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75C5899-8028-42A6-9365-CAFC349BF1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5848" y="3803052"/>
                <a:ext cx="1340768" cy="1130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72A9B73-9AB2-432E-B884-9702478160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4587" y="4026989"/>
                <a:ext cx="1809531" cy="703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1A848E6-F386-4715-80D3-D77C87EEB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9937" y="3809773"/>
                <a:ext cx="269529" cy="2228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2034C32-4878-43CE-A049-B93395BD86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7143" y="3819524"/>
                <a:ext cx="162512" cy="21098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116CAFA-D019-4A1A-A509-8432CF6E1E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6059" y="380381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018869D-8475-4947-8F6B-A54860DC32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B3E5277-2F52-4D99-8F1B-93B71DB99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241E36F-9081-45E9-B526-C1EC32E4C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B08821F-BE03-4B2B-8C5A-A5160A5B62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A37F037-E405-4483-B693-C6B068AD6B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49FD3EC3-5586-4D7D-AD79-FE64D7BCB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BBCAB4A-814C-4279-B7F4-788214EE8436}"/>
                  </a:ext>
                </a:extLst>
              </p:cNvPr>
              <p:cNvSpPr/>
              <p:nvPr/>
            </p:nvSpPr>
            <p:spPr>
              <a:xfrm>
                <a:off x="5205159" y="3794480"/>
                <a:ext cx="390118" cy="233851"/>
              </a:xfrm>
              <a:custGeom>
                <a:avLst/>
                <a:gdLst>
                  <a:gd name="connsiteX0" fmla="*/ 0 w 406787"/>
                  <a:gd name="connsiteY0" fmla="*/ 205132 h 239900"/>
                  <a:gd name="connsiteX1" fmla="*/ 114735 w 406787"/>
                  <a:gd name="connsiteY1" fmla="*/ 239900 h 239900"/>
                  <a:gd name="connsiteX2" fmla="*/ 406787 w 406787"/>
                  <a:gd name="connsiteY2" fmla="*/ 20861 h 239900"/>
                  <a:gd name="connsiteX3" fmla="*/ 340727 w 406787"/>
                  <a:gd name="connsiteY3" fmla="*/ 0 h 239900"/>
                  <a:gd name="connsiteX4" fmla="*/ 0 w 406787"/>
                  <a:gd name="connsiteY4" fmla="*/ 205132 h 239900"/>
                  <a:gd name="connsiteX0" fmla="*/ 0 w 406787"/>
                  <a:gd name="connsiteY0" fmla="*/ 208609 h 243377"/>
                  <a:gd name="connsiteX1" fmla="*/ 114735 w 406787"/>
                  <a:gd name="connsiteY1" fmla="*/ 243377 h 243377"/>
                  <a:gd name="connsiteX2" fmla="*/ 406787 w 406787"/>
                  <a:gd name="connsiteY2" fmla="*/ 24338 h 243377"/>
                  <a:gd name="connsiteX3" fmla="*/ 326820 w 406787"/>
                  <a:gd name="connsiteY3" fmla="*/ 0 h 243377"/>
                  <a:gd name="connsiteX4" fmla="*/ 0 w 406787"/>
                  <a:gd name="connsiteY4" fmla="*/ 208609 h 243377"/>
                  <a:gd name="connsiteX0" fmla="*/ 0 w 392499"/>
                  <a:gd name="connsiteY0" fmla="*/ 215753 h 243377"/>
                  <a:gd name="connsiteX1" fmla="*/ 100447 w 392499"/>
                  <a:gd name="connsiteY1" fmla="*/ 243377 h 243377"/>
                  <a:gd name="connsiteX2" fmla="*/ 392499 w 392499"/>
                  <a:gd name="connsiteY2" fmla="*/ 24338 h 243377"/>
                  <a:gd name="connsiteX3" fmla="*/ 312532 w 392499"/>
                  <a:gd name="connsiteY3" fmla="*/ 0 h 243377"/>
                  <a:gd name="connsiteX4" fmla="*/ 0 w 392499"/>
                  <a:gd name="connsiteY4" fmla="*/ 215753 h 243377"/>
                  <a:gd name="connsiteX0" fmla="*/ 0 w 392499"/>
                  <a:gd name="connsiteY0" fmla="*/ 206228 h 233852"/>
                  <a:gd name="connsiteX1" fmla="*/ 100447 w 392499"/>
                  <a:gd name="connsiteY1" fmla="*/ 233852 h 233852"/>
                  <a:gd name="connsiteX2" fmla="*/ 392499 w 392499"/>
                  <a:gd name="connsiteY2" fmla="*/ 14813 h 233852"/>
                  <a:gd name="connsiteX3" fmla="*/ 336344 w 392499"/>
                  <a:gd name="connsiteY3" fmla="*/ 0 h 233852"/>
                  <a:gd name="connsiteX4" fmla="*/ 0 w 392499"/>
                  <a:gd name="connsiteY4" fmla="*/ 206228 h 233852"/>
                  <a:gd name="connsiteX0" fmla="*/ 0 w 385356"/>
                  <a:gd name="connsiteY0" fmla="*/ 206228 h 233852"/>
                  <a:gd name="connsiteX1" fmla="*/ 100447 w 385356"/>
                  <a:gd name="connsiteY1" fmla="*/ 233852 h 233852"/>
                  <a:gd name="connsiteX2" fmla="*/ 385356 w 385356"/>
                  <a:gd name="connsiteY2" fmla="*/ 29100 h 233852"/>
                  <a:gd name="connsiteX3" fmla="*/ 336344 w 385356"/>
                  <a:gd name="connsiteY3" fmla="*/ 0 h 233852"/>
                  <a:gd name="connsiteX4" fmla="*/ 0 w 385356"/>
                  <a:gd name="connsiteY4" fmla="*/ 206228 h 233852"/>
                  <a:gd name="connsiteX0" fmla="*/ 0 w 390118"/>
                  <a:gd name="connsiteY0" fmla="*/ 206228 h 233852"/>
                  <a:gd name="connsiteX1" fmla="*/ 100447 w 390118"/>
                  <a:gd name="connsiteY1" fmla="*/ 233852 h 233852"/>
                  <a:gd name="connsiteX2" fmla="*/ 390118 w 390118"/>
                  <a:gd name="connsiteY2" fmla="*/ 19575 h 233852"/>
                  <a:gd name="connsiteX3" fmla="*/ 336344 w 390118"/>
                  <a:gd name="connsiteY3" fmla="*/ 0 h 233852"/>
                  <a:gd name="connsiteX4" fmla="*/ 0 w 390118"/>
                  <a:gd name="connsiteY4" fmla="*/ 206228 h 233852"/>
                  <a:gd name="connsiteX0" fmla="*/ 0 w 390118"/>
                  <a:gd name="connsiteY0" fmla="*/ 206228 h 229089"/>
                  <a:gd name="connsiteX1" fmla="*/ 86159 w 390118"/>
                  <a:gd name="connsiteY1" fmla="*/ 229089 h 229089"/>
                  <a:gd name="connsiteX2" fmla="*/ 390118 w 390118"/>
                  <a:gd name="connsiteY2" fmla="*/ 19575 h 229089"/>
                  <a:gd name="connsiteX3" fmla="*/ 336344 w 390118"/>
                  <a:gd name="connsiteY3" fmla="*/ 0 h 229089"/>
                  <a:gd name="connsiteX4" fmla="*/ 0 w 390118"/>
                  <a:gd name="connsiteY4" fmla="*/ 206228 h 229089"/>
                  <a:gd name="connsiteX0" fmla="*/ 0 w 390118"/>
                  <a:gd name="connsiteY0" fmla="*/ 210990 h 233851"/>
                  <a:gd name="connsiteX1" fmla="*/ 86159 w 390118"/>
                  <a:gd name="connsiteY1" fmla="*/ 233851 h 233851"/>
                  <a:gd name="connsiteX2" fmla="*/ 390118 w 390118"/>
                  <a:gd name="connsiteY2" fmla="*/ 24337 h 233851"/>
                  <a:gd name="connsiteX3" fmla="*/ 333963 w 390118"/>
                  <a:gd name="connsiteY3" fmla="*/ 0 h 233851"/>
                  <a:gd name="connsiteX4" fmla="*/ 0 w 390118"/>
                  <a:gd name="connsiteY4" fmla="*/ 210990 h 23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18" h="233851">
                    <a:moveTo>
                      <a:pt x="0" y="210990"/>
                    </a:moveTo>
                    <a:lnTo>
                      <a:pt x="86159" y="233851"/>
                    </a:lnTo>
                    <a:lnTo>
                      <a:pt x="390118" y="24337"/>
                    </a:lnTo>
                    <a:lnTo>
                      <a:pt x="333963" y="0"/>
                    </a:lnTo>
                    <a:lnTo>
                      <a:pt x="0" y="210990"/>
                    </a:lnTo>
                    <a:close/>
                  </a:path>
                </a:pathLst>
              </a:cu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4F4AA6F-2455-4AAD-B7F6-E9C811BA4BE3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6" name="Picture 4" descr="Image result for people walking at beach crosswalk">
                <a:extLst>
                  <a:ext uri="{FF2B5EF4-FFF2-40B4-BE49-F238E27FC236}">
                    <a16:creationId xmlns:a16="http://schemas.microsoft.com/office/drawing/2014/main" id="{7652F27B-3C34-4A2D-A98D-7B2ABF5D1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630912" y="3300379"/>
                <a:ext cx="472761" cy="668723"/>
              </a:xfrm>
              <a:prstGeom prst="rect">
                <a:avLst/>
              </a:prstGeom>
              <a:noFill/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12" descr="Related image">
                <a:extLst>
                  <a:ext uri="{FF2B5EF4-FFF2-40B4-BE49-F238E27FC236}">
                    <a16:creationId xmlns:a16="http://schemas.microsoft.com/office/drawing/2014/main" id="{7E51ED8F-9167-411F-93EE-713368D2A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04197" y="3458201"/>
                <a:ext cx="600283" cy="1434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57" descr="Image result for biking at beach">
                <a:extLst>
                  <a:ext uri="{FF2B5EF4-FFF2-40B4-BE49-F238E27FC236}">
                    <a16:creationId xmlns:a16="http://schemas.microsoft.com/office/drawing/2014/main" id="{4E5CC1F9-3119-4BA7-BFA9-A43C0B19FB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54327">
                <a:off x="4907887" y="3254193"/>
                <a:ext cx="244095" cy="537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18F56A5B-0E74-41F1-9AC5-3E783D164830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8B58926-B551-487D-83BE-18C5DA9925E3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F7BBF162-2D11-4E5C-8FBB-04B09F7E3534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30D5DC0C-F7BC-44AB-9DF1-C9C9081E7741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3">
              <a:extLst>
                <a:ext uri="{FF2B5EF4-FFF2-40B4-BE49-F238E27FC236}">
                  <a16:creationId xmlns:a16="http://schemas.microsoft.com/office/drawing/2014/main" id="{FE837EB0-095B-4E7C-8764-DD9BB5EE7B2D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Isosceles Triangle 83">
              <a:extLst>
                <a:ext uri="{FF2B5EF4-FFF2-40B4-BE49-F238E27FC236}">
                  <a16:creationId xmlns:a16="http://schemas.microsoft.com/office/drawing/2014/main" id="{5E1384FB-ED6B-4AEC-98C0-5FFDB346C1EC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83">
              <a:extLst>
                <a:ext uri="{FF2B5EF4-FFF2-40B4-BE49-F238E27FC236}">
                  <a16:creationId xmlns:a16="http://schemas.microsoft.com/office/drawing/2014/main" id="{D3BA3291-C49E-41DD-8327-4C5054283127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3">
              <a:extLst>
                <a:ext uri="{FF2B5EF4-FFF2-40B4-BE49-F238E27FC236}">
                  <a16:creationId xmlns:a16="http://schemas.microsoft.com/office/drawing/2014/main" id="{D18895FF-F3D9-414C-8B0A-50CCA0C9355B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009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752601"/>
            <a:ext cx="5257800" cy="4854354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Rainwater Surface Ponding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Graded Roadway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Runoff Control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Drainage Structures</a:t>
            </a:r>
          </a:p>
          <a:p>
            <a:pPr lvl="0"/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Undersized Drainage System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Undersized for Larger; More Intense Rainfall Events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Impacts</a:t>
            </a:r>
          </a:p>
          <a:p>
            <a:pPr lvl="0"/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Maintenance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Buildup in Structures and Pipes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Outfalls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Drainage Issues</a:t>
            </a:r>
          </a:p>
        </p:txBody>
      </p:sp>
      <p:pic>
        <p:nvPicPr>
          <p:cNvPr id="5" name="Picture 4" descr="A wet street&#10;&#10;Description automatically generated">
            <a:extLst>
              <a:ext uri="{FF2B5EF4-FFF2-40B4-BE49-F238E27FC236}">
                <a16:creationId xmlns:a16="http://schemas.microsoft.com/office/drawing/2014/main" id="{69D4EA01-ADD4-4CFC-95FB-3C865AA6B1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88" y="4348619"/>
            <a:ext cx="3048000" cy="2258336"/>
          </a:xfrm>
          <a:prstGeom prst="rect">
            <a:avLst/>
          </a:prstGeom>
        </p:spPr>
      </p:pic>
      <p:pic>
        <p:nvPicPr>
          <p:cNvPr id="9" name="Picture 8" descr="A close up of a street&#10;&#10;Description automatically generated">
            <a:extLst>
              <a:ext uri="{FF2B5EF4-FFF2-40B4-BE49-F238E27FC236}">
                <a16:creationId xmlns:a16="http://schemas.microsoft.com/office/drawing/2014/main" id="{A4E66D4A-7748-4DFE-B260-C3A48103A6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88" y="1752600"/>
            <a:ext cx="3048000" cy="22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1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752601"/>
            <a:ext cx="5257800" cy="4854354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Surface Ponding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Improved Edge Control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Regrade Roadway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Number of Catch Basins</a:t>
            </a:r>
          </a:p>
          <a:p>
            <a:pPr lvl="0"/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Drainage System Capacity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System Pipe Sizes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Pipe Slopes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Tidal/Flap Gates at Outfalls</a:t>
            </a:r>
          </a:p>
          <a:p>
            <a:pPr lvl="0"/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Maintenance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More Routine System Maintenance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Re-Establish Proper Outfall Conditions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Drainage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14945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 descr="Next Steps/Meeting" title="Next Steps/Meeting"/>
          <p:cNvSpPr>
            <a:spLocks noGrp="1"/>
          </p:cNvSpPr>
          <p:nvPr>
            <p:ph sz="quarter" idx="4"/>
          </p:nvPr>
        </p:nvSpPr>
        <p:spPr>
          <a:xfrm>
            <a:off x="685800" y="1371600"/>
            <a:ext cx="7772400" cy="47132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772400" cy="99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 Steps/Meeting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3000" y="2514600"/>
            <a:ext cx="7010400" cy="3200400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Selection of Preferred Alternative</a:t>
            </a: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25% Design Documents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Preform Right-of-Way Assessment</a:t>
            </a: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Impacts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if Takings or Easements are Needed</a:t>
            </a: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4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mail, work phone, twitter, cellphone, location" title="Contact Information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1828800"/>
            <a:ext cx="5465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3886200"/>
            <a:ext cx="8382000" cy="2743200"/>
          </a:xfrm>
        </p:spPr>
        <p:txBody>
          <a:bodyPr>
            <a:normAutofit fontScale="77500" lnSpcReduction="20000"/>
          </a:bodyPr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Statement and Other Exhibits:</a:t>
            </a: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Mail-in:</a:t>
            </a:r>
          </a:p>
          <a:p>
            <a:pPr marL="914400" lvl="2" indent="0" defTabSz="457200">
              <a:buSzPct val="10000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A. Leavenworth, P.E., Chief Engineer</a:t>
            </a:r>
          </a:p>
          <a:p>
            <a:pPr marL="914400" lvl="2" indent="0" defTabSz="457200">
              <a:buSzPct val="10000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MassDOT</a:t>
            </a:r>
          </a:p>
          <a:p>
            <a:pPr marL="914400" lvl="2" indent="0" defTabSz="457200">
              <a:buSzPct val="10000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Park Plaza, Boston, MA 02116</a:t>
            </a:r>
          </a:p>
          <a:p>
            <a:pPr marL="914400" lvl="2" indent="0" defTabSz="457200">
              <a:buSzPct val="10000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Attention: Project Management, Project File No. 607710</a:t>
            </a:r>
          </a:p>
          <a:p>
            <a:pPr marL="914400" lvl="2" indent="0" defTabSz="457200">
              <a:buSzPct val="100000"/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Emailed to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dot.feedback.highway@state.ma.us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defTabSz="457200">
              <a:buSzPct val="10000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Line: Project Management, Project File No. 607710 </a:t>
            </a:r>
          </a:p>
          <a:p>
            <a:pPr marL="914400" lvl="2" indent="0" defTabSz="457200">
              <a:buSzPct val="100000"/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 and Exhibits for Inclusion in the Public Meeting Transcript must be postmarked no later than 10 business days after the Public Meeting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056434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76400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Thank You</a:t>
            </a:r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9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Q&amp;A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6868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(Route 1A) Reconstruction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52400" y="4648200"/>
            <a:ext cx="8839200" cy="1905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19| 7:00PM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5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1E5155A-F977-4571-A4EC-DD1F35B9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Area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Area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066A63-AF93-4CE8-8F05-606D3159184F}"/>
              </a:ext>
            </a:extLst>
          </p:cNvPr>
          <p:cNvGrpSpPr/>
          <p:nvPr/>
        </p:nvGrpSpPr>
        <p:grpSpPr>
          <a:xfrm>
            <a:off x="1066800" y="1676400"/>
            <a:ext cx="6934199" cy="3979580"/>
            <a:chOff x="1888575" y="459401"/>
            <a:chExt cx="7981726" cy="56709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37AC7A-6D94-4391-8D80-6A742FD2A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8575" y="459401"/>
              <a:ext cx="7981726" cy="5670958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77FC93-E67F-4273-8455-D8967429A5E9}"/>
                </a:ext>
              </a:extLst>
            </p:cNvPr>
            <p:cNvSpPr/>
            <p:nvPr/>
          </p:nvSpPr>
          <p:spPr>
            <a:xfrm>
              <a:off x="6740665" y="987228"/>
              <a:ext cx="89013" cy="4256411"/>
            </a:xfrm>
            <a:custGeom>
              <a:avLst/>
              <a:gdLst>
                <a:gd name="connsiteX0" fmla="*/ 24277 w 89013"/>
                <a:gd name="connsiteY0" fmla="*/ 0 h 4256411"/>
                <a:gd name="connsiteX1" fmla="*/ 89013 w 89013"/>
                <a:gd name="connsiteY1" fmla="*/ 954860 h 4256411"/>
                <a:gd name="connsiteX2" fmla="*/ 89013 w 89013"/>
                <a:gd name="connsiteY2" fmla="*/ 2298138 h 4256411"/>
                <a:gd name="connsiteX3" fmla="*/ 64737 w 89013"/>
                <a:gd name="connsiteY3" fmla="*/ 2888857 h 4256411"/>
                <a:gd name="connsiteX4" fmla="*/ 72829 w 89013"/>
                <a:gd name="connsiteY4" fmla="*/ 3471484 h 4256411"/>
                <a:gd name="connsiteX5" fmla="*/ 0 w 89013"/>
                <a:gd name="connsiteY5" fmla="*/ 3997466 h 4256411"/>
                <a:gd name="connsiteX6" fmla="*/ 8093 w 89013"/>
                <a:gd name="connsiteY6" fmla="*/ 4256411 h 425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013" h="4256411">
                  <a:moveTo>
                    <a:pt x="24277" y="0"/>
                  </a:moveTo>
                  <a:lnTo>
                    <a:pt x="89013" y="954860"/>
                  </a:lnTo>
                  <a:lnTo>
                    <a:pt x="89013" y="2298138"/>
                  </a:lnTo>
                  <a:lnTo>
                    <a:pt x="64737" y="2888857"/>
                  </a:lnTo>
                  <a:lnTo>
                    <a:pt x="72829" y="3471484"/>
                  </a:lnTo>
                  <a:lnTo>
                    <a:pt x="0" y="3997466"/>
                  </a:lnTo>
                  <a:lnTo>
                    <a:pt x="8093" y="4256411"/>
                  </a:lnTo>
                </a:path>
              </a:pathLst>
            </a:custGeom>
            <a:noFill/>
            <a:ln w="635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904D53-891B-48F2-8FFF-7D23FE16198D}"/>
                </a:ext>
              </a:extLst>
            </p:cNvPr>
            <p:cNvSpPr txBox="1"/>
            <p:nvPr/>
          </p:nvSpPr>
          <p:spPr>
            <a:xfrm rot="21415128">
              <a:off x="4369468" y="936479"/>
              <a:ext cx="1369955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ROUTE 286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4F6045-BC83-471D-A718-C6E7C0A06B0E}"/>
                </a:ext>
              </a:extLst>
            </p:cNvPr>
            <p:cNvSpPr txBox="1"/>
            <p:nvPr/>
          </p:nvSpPr>
          <p:spPr>
            <a:xfrm rot="16200000">
              <a:off x="5417738" y="2762030"/>
              <a:ext cx="3539480" cy="38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NORTH END BOULEVARD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E673FC-F2F3-4577-A82E-BCCF3DE19C5E}"/>
                </a:ext>
              </a:extLst>
            </p:cNvPr>
            <p:cNvSpPr txBox="1"/>
            <p:nvPr/>
          </p:nvSpPr>
          <p:spPr>
            <a:xfrm rot="21375443">
              <a:off x="3829493" y="5213140"/>
              <a:ext cx="1357791" cy="48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ROUTE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42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 descr="Why do we need this project?" title="Why do we need this project?"/>
          <p:cNvSpPr>
            <a:spLocks noGrp="1"/>
          </p:cNvSpPr>
          <p:nvPr>
            <p:ph sz="half" idx="2"/>
          </p:nvPr>
        </p:nvSpPr>
        <p:spPr>
          <a:xfrm>
            <a:off x="304800" y="838200"/>
            <a:ext cx="8534400" cy="3048000"/>
          </a:xfrm>
          <a:prstGeom prst="cloudCallout">
            <a:avLst>
              <a:gd name="adj1" fmla="val -22943"/>
              <a:gd name="adj2" fmla="val 74545"/>
            </a:avLst>
          </a:prstGeom>
          <a:solidFill>
            <a:srgbClr val="034D97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Why do we need </a:t>
            </a:r>
            <a:b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this project?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186C874-9EA0-40C6-B008-9AAB42040AEE}"/>
              </a:ext>
            </a:extLst>
          </p:cNvPr>
          <p:cNvSpPr txBox="1">
            <a:spLocks/>
          </p:cNvSpPr>
          <p:nvPr/>
        </p:nvSpPr>
        <p:spPr>
          <a:xfrm>
            <a:off x="4172142" y="4191000"/>
            <a:ext cx="4727825" cy="198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 Overall Roadway Safety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Complete Streets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Avenue Intersection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Drainage Improvements</a:t>
            </a:r>
          </a:p>
          <a:p>
            <a:pPr marL="457200" indent="-457200"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9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382000" cy="47244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Safety at Central Avenue</a:t>
            </a:r>
          </a:p>
          <a:p>
            <a:pPr lvl="0">
              <a:spcBef>
                <a:spcPts val="0"/>
              </a:spcBef>
            </a:pP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Condition</a:t>
            </a:r>
          </a:p>
          <a:p>
            <a:pPr lvl="0">
              <a:spcBef>
                <a:spcPts val="0"/>
              </a:spcBef>
            </a:pP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Pedestrian Accommodation</a:t>
            </a:r>
          </a:p>
          <a:p>
            <a:pPr lvl="0">
              <a:spcBef>
                <a:spcPts val="0"/>
              </a:spcBef>
            </a:pP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Bicycle Accommodation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srgbClr val="034D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1E17-7524-4582-868B-B0731A506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9" y="3352800"/>
            <a:ext cx="853440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0E152-74CB-476D-B476-E8CAF95D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579" y="4715906"/>
            <a:ext cx="817681" cy="5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 (cont.)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345EA-255B-4C89-AF46-E25F8CB24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1" y="2133599"/>
            <a:ext cx="4213412" cy="3431491"/>
          </a:xfrm>
          <a:prstGeom prst="rect">
            <a:avLst/>
          </a:prstGeom>
        </p:spPr>
      </p:pic>
      <p:pic>
        <p:nvPicPr>
          <p:cNvPr id="3" name="Picture 2" descr="A street scene with focus on the side of a road&#10;&#10;Description automatically generated">
            <a:extLst>
              <a:ext uri="{FF2B5EF4-FFF2-40B4-BE49-F238E27FC236}">
                <a16:creationId xmlns:a16="http://schemas.microsoft.com/office/drawing/2014/main" id="{495B3FBB-7425-4FBA-B469-87EF6BB63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7" y="2133599"/>
            <a:ext cx="4053840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22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 (cont.)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BA763-D53B-4A1D-92B0-62BCF9A8E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7348" y="2133598"/>
            <a:ext cx="4114800" cy="3431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986F0-B82C-49DE-ABCB-F1B88C374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52" y="2133597"/>
            <a:ext cx="4419601" cy="34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64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429848F-2184-4CD2-BC0B-7F1FA0DF4223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9D94876-4D16-4A0A-956F-9FD60658E4C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0A4D202-F3D0-40E7-B393-03AE9C5F6D0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EEB2A65-5631-472F-BFDF-C079A8B3DFE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7BBEB8A5-BEDA-43D8-8F41-21F724C83F3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132A04A-1799-4D73-80C0-7C4FC595105D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B095DE7B-2179-409B-8FB3-F0AA76089C8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1088F2B9-CE65-4777-893C-190855194A9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0863025C-EAC2-4CFE-8258-D08870B3498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4781</TotalTime>
  <Words>1911</Words>
  <Application>Microsoft Office PowerPoint</Application>
  <PresentationFormat>On-screen Show (4:3)</PresentationFormat>
  <Paragraphs>397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Arial Black</vt:lpstr>
      <vt:lpstr>Calibri</vt:lpstr>
      <vt:lpstr>Eras Bold ITC</vt:lpstr>
      <vt:lpstr>Eras Demi ITC</vt:lpstr>
      <vt:lpstr>Wingdings</vt:lpstr>
      <vt:lpstr>Office Theme</vt:lpstr>
      <vt:lpstr>Custom Design</vt:lpstr>
      <vt:lpstr>Blank</vt:lpstr>
      <vt:lpstr>Blank2</vt:lpstr>
      <vt:lpstr>Welcome! </vt:lpstr>
      <vt:lpstr>Project Team</vt:lpstr>
      <vt:lpstr>Introduction</vt:lpstr>
      <vt:lpstr>Project Scope</vt:lpstr>
      <vt:lpstr>Project Area</vt:lpstr>
      <vt:lpstr>Why do we need  this project?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Steps/Meeting</vt:lpstr>
      <vt:lpstr>PowerPoint Presentation</vt:lpstr>
      <vt:lpstr>Thank You Q&amp;A </vt:lpstr>
    </vt:vector>
  </TitlesOfParts>
  <Company>MassDOT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Public Meeting: North End Boulevard (Route 1A) Reconstruction</dc:title>
  <dc:creator>Roberts, Chelsea (DOT)</dc:creator>
  <dc:description/>
  <cp:lastModifiedBy>Crowley, Patrick J.</cp:lastModifiedBy>
  <cp:revision>135</cp:revision>
  <cp:lastPrinted>2020-10-19T12:45:43Z</cp:lastPrinted>
  <dcterms:created xsi:type="dcterms:W3CDTF">2015-02-25T19:59:01Z</dcterms:created>
  <dcterms:modified xsi:type="dcterms:W3CDTF">2020-11-19T18:56:17Z</dcterms:modified>
</cp:coreProperties>
</file>